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1" r:id="rId4"/>
    <p:sldId id="263" r:id="rId5"/>
    <p:sldId id="264" r:id="rId6"/>
    <p:sldId id="259" r:id="rId7"/>
    <p:sldId id="265" r:id="rId8"/>
    <p:sldId id="266" r:id="rId9"/>
    <p:sldId id="268" r:id="rId10"/>
    <p:sldId id="269" r:id="rId11"/>
    <p:sldId id="270" r:id="rId12"/>
    <p:sldId id="267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13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ta Hayes-Brown" userId="762d84f8541acb72" providerId="LiveId" clId="{FC233A91-41EA-4338-B3ED-1251EB2C9144}"/>
    <pc:docChg chg="custSel addSld delSld modSld modMainMaster">
      <pc:chgData name="Marita Hayes-Brown" userId="762d84f8541acb72" providerId="LiveId" clId="{FC233A91-41EA-4338-B3ED-1251EB2C9144}" dt="2018-03-06T04:53:17.174" v="25" actId="14100"/>
      <pc:docMkLst>
        <pc:docMk/>
      </pc:docMkLst>
      <pc:sldChg chg="modSp">
        <pc:chgData name="Marita Hayes-Brown" userId="762d84f8541acb72" providerId="LiveId" clId="{FC233A91-41EA-4338-B3ED-1251EB2C9144}" dt="2018-03-06T04:53:17.174" v="25" actId="14100"/>
        <pc:sldMkLst>
          <pc:docMk/>
          <pc:sldMk cId="609555337" sldId="257"/>
        </pc:sldMkLst>
        <pc:spChg chg="mod">
          <ac:chgData name="Marita Hayes-Brown" userId="762d84f8541acb72" providerId="LiveId" clId="{FC233A91-41EA-4338-B3ED-1251EB2C9144}" dt="2018-03-06T04:51:32.246" v="7" actId="14100"/>
          <ac:spMkLst>
            <pc:docMk/>
            <pc:sldMk cId="609555337" sldId="257"/>
            <ac:spMk id="5" creationId="{77664F24-7ACA-4859-A04B-EF4545A2ECDE}"/>
          </ac:spMkLst>
        </pc:spChg>
        <pc:spChg chg="mod">
          <ac:chgData name="Marita Hayes-Brown" userId="762d84f8541acb72" providerId="LiveId" clId="{FC233A91-41EA-4338-B3ED-1251EB2C9144}" dt="2018-03-06T04:52:13.814" v="15" actId="14100"/>
          <ac:spMkLst>
            <pc:docMk/>
            <pc:sldMk cId="609555337" sldId="257"/>
            <ac:spMk id="6" creationId="{B4672807-4065-4A97-BEC1-D7A0777CEE67}"/>
          </ac:spMkLst>
        </pc:spChg>
        <pc:spChg chg="mod">
          <ac:chgData name="Marita Hayes-Brown" userId="762d84f8541acb72" providerId="LiveId" clId="{FC233A91-41EA-4338-B3ED-1251EB2C9144}" dt="2018-03-06T04:53:17.174" v="25" actId="14100"/>
          <ac:spMkLst>
            <pc:docMk/>
            <pc:sldMk cId="609555337" sldId="257"/>
            <ac:spMk id="7" creationId="{D4C387C5-527F-43E4-9158-03A7A20B6950}"/>
          </ac:spMkLst>
        </pc:spChg>
        <pc:spChg chg="mod">
          <ac:chgData name="Marita Hayes-Brown" userId="762d84f8541acb72" providerId="LiveId" clId="{FC233A91-41EA-4338-B3ED-1251EB2C9144}" dt="2018-03-06T04:52:01.447" v="14" actId="1076"/>
          <ac:spMkLst>
            <pc:docMk/>
            <pc:sldMk cId="609555337" sldId="257"/>
            <ac:spMk id="8" creationId="{D577E033-B38D-4646-8DD4-EC27D6B4616A}"/>
          </ac:spMkLst>
        </pc:spChg>
        <pc:graphicFrameChg chg="mod">
          <ac:chgData name="Marita Hayes-Brown" userId="762d84f8541acb72" providerId="LiveId" clId="{FC233A91-41EA-4338-B3ED-1251EB2C9144}" dt="2018-03-06T04:51:54.230" v="13" actId="1076"/>
          <ac:graphicFrameMkLst>
            <pc:docMk/>
            <pc:sldMk cId="609555337" sldId="257"/>
            <ac:graphicFrameMk id="10" creationId="{B4609742-AF89-470E-BF8B-5D23B470A45C}"/>
          </ac:graphicFrameMkLst>
        </pc:graphicFrameChg>
        <pc:picChg chg="mod">
          <ac:chgData name="Marita Hayes-Brown" userId="762d84f8541acb72" providerId="LiveId" clId="{FC233A91-41EA-4338-B3ED-1251EB2C9144}" dt="2018-03-06T04:52:43.302" v="20" actId="1076"/>
          <ac:picMkLst>
            <pc:docMk/>
            <pc:sldMk cId="609555337" sldId="257"/>
            <ac:picMk id="9" creationId="{4F44A9D8-827D-48C3-8744-4D24064802AD}"/>
          </ac:picMkLst>
        </pc:picChg>
      </pc:sldChg>
      <pc:sldChg chg="delSp modSp add">
        <pc:chgData name="Marita Hayes-Brown" userId="762d84f8541acb72" providerId="LiveId" clId="{FC233A91-41EA-4338-B3ED-1251EB2C9144}" dt="2018-03-06T04:53:12.133" v="24" actId="14100"/>
        <pc:sldMkLst>
          <pc:docMk/>
          <pc:sldMk cId="2094754393" sldId="258"/>
        </pc:sldMkLst>
        <pc:spChg chg="mod">
          <ac:chgData name="Marita Hayes-Brown" userId="762d84f8541acb72" providerId="LiveId" clId="{FC233A91-41EA-4338-B3ED-1251EB2C9144}" dt="2018-03-06T04:53:12.133" v="24" actId="14100"/>
          <ac:spMkLst>
            <pc:docMk/>
            <pc:sldMk cId="2094754393" sldId="258"/>
            <ac:spMk id="7" creationId="{D4C387C5-527F-43E4-9158-03A7A20B6950}"/>
          </ac:spMkLst>
        </pc:spChg>
        <pc:graphicFrameChg chg="del">
          <ac:chgData name="Marita Hayes-Brown" userId="762d84f8541acb72" providerId="LiveId" clId="{FC233A91-41EA-4338-B3ED-1251EB2C9144}" dt="2018-03-06T04:52:58.786" v="23" actId="478"/>
          <ac:graphicFrameMkLst>
            <pc:docMk/>
            <pc:sldMk cId="2094754393" sldId="258"/>
            <ac:graphicFrameMk id="10" creationId="{B4609742-AF89-470E-BF8B-5D23B470A45C}"/>
          </ac:graphicFrameMkLst>
        </pc:graphicFrameChg>
      </pc:sldChg>
      <pc:sldChg chg="delSp modSp add del">
        <pc:chgData name="Marita Hayes-Brown" userId="762d84f8541acb72" providerId="LiveId" clId="{FC233A91-41EA-4338-B3ED-1251EB2C9144}" dt="2018-03-06T04:52:51.672" v="21" actId="2696"/>
        <pc:sldMkLst>
          <pc:docMk/>
          <pc:sldMk cId="2596588459" sldId="258"/>
        </pc:sldMkLst>
        <pc:graphicFrameChg chg="del">
          <ac:chgData name="Marita Hayes-Brown" userId="762d84f8541acb72" providerId="LiveId" clId="{FC233A91-41EA-4338-B3ED-1251EB2C9144}" dt="2018-03-06T04:52:30.362" v="18" actId="478"/>
          <ac:graphicFrameMkLst>
            <pc:docMk/>
            <pc:sldMk cId="2596588459" sldId="258"/>
            <ac:graphicFrameMk id="10" creationId="{B4609742-AF89-470E-BF8B-5D23B470A45C}"/>
          </ac:graphicFrameMkLst>
        </pc:graphicFrameChg>
        <pc:picChg chg="mod">
          <ac:chgData name="Marita Hayes-Brown" userId="762d84f8541acb72" providerId="LiveId" clId="{FC233A91-41EA-4338-B3ED-1251EB2C9144}" dt="2018-03-06T04:52:36.590" v="19" actId="1076"/>
          <ac:picMkLst>
            <pc:docMk/>
            <pc:sldMk cId="2596588459" sldId="258"/>
            <ac:picMk id="9" creationId="{4F44A9D8-827D-48C3-8744-4D24064802AD}"/>
          </ac:picMkLst>
        </pc:picChg>
      </pc:sldChg>
      <pc:sldChg chg="modSp del">
        <pc:chgData name="Marita Hayes-Brown" userId="762d84f8541acb72" providerId="LiveId" clId="{FC233A91-41EA-4338-B3ED-1251EB2C9144}" dt="2018-03-06T04:52:22.103" v="16" actId="2696"/>
        <pc:sldMkLst>
          <pc:docMk/>
          <pc:sldMk cId="3240947138" sldId="258"/>
        </pc:sldMkLst>
        <pc:spChg chg="mod">
          <ac:chgData name="Marita Hayes-Brown" userId="762d84f8541acb72" providerId="LiveId" clId="{FC233A91-41EA-4338-B3ED-1251EB2C9144}" dt="2018-03-06T04:50:53.243" v="0"/>
          <ac:spMkLst>
            <pc:docMk/>
            <pc:sldMk cId="3240947138" sldId="258"/>
            <ac:spMk id="5" creationId="{77664F24-7ACA-4859-A04B-EF4545A2ECDE}"/>
          </ac:spMkLst>
        </pc:spChg>
        <pc:spChg chg="mod">
          <ac:chgData name="Marita Hayes-Brown" userId="762d84f8541acb72" providerId="LiveId" clId="{FC233A91-41EA-4338-B3ED-1251EB2C9144}" dt="2018-03-06T04:50:53.243" v="0"/>
          <ac:spMkLst>
            <pc:docMk/>
            <pc:sldMk cId="3240947138" sldId="258"/>
            <ac:spMk id="6" creationId="{B4672807-4065-4A97-BEC1-D7A0777CEE67}"/>
          </ac:spMkLst>
        </pc:spChg>
        <pc:spChg chg="mod">
          <ac:chgData name="Marita Hayes-Brown" userId="762d84f8541acb72" providerId="LiveId" clId="{FC233A91-41EA-4338-B3ED-1251EB2C9144}" dt="2018-03-06T04:50:53.243" v="0"/>
          <ac:spMkLst>
            <pc:docMk/>
            <pc:sldMk cId="3240947138" sldId="258"/>
            <ac:spMk id="7" creationId="{D4C387C5-527F-43E4-9158-03A7A20B6950}"/>
          </ac:spMkLst>
        </pc:spChg>
        <pc:spChg chg="mod">
          <ac:chgData name="Marita Hayes-Brown" userId="762d84f8541acb72" providerId="LiveId" clId="{FC233A91-41EA-4338-B3ED-1251EB2C9144}" dt="2018-03-06T04:50:53.243" v="0"/>
          <ac:spMkLst>
            <pc:docMk/>
            <pc:sldMk cId="3240947138" sldId="258"/>
            <ac:spMk id="8" creationId="{D577E033-B38D-4646-8DD4-EC27D6B4616A}"/>
          </ac:spMkLst>
        </pc:spChg>
        <pc:picChg chg="mod">
          <ac:chgData name="Marita Hayes-Brown" userId="762d84f8541acb72" providerId="LiveId" clId="{FC233A91-41EA-4338-B3ED-1251EB2C9144}" dt="2018-03-06T04:50:53.243" v="0"/>
          <ac:picMkLst>
            <pc:docMk/>
            <pc:sldMk cId="3240947138" sldId="258"/>
            <ac:picMk id="9" creationId="{4F44A9D8-827D-48C3-8744-4D24064802AD}"/>
          </ac:picMkLst>
        </pc:picChg>
      </pc:sldChg>
      <pc:sldMasterChg chg="modSp modSldLayout">
        <pc:chgData name="Marita Hayes-Brown" userId="762d84f8541acb72" providerId="LiveId" clId="{FC233A91-41EA-4338-B3ED-1251EB2C9144}" dt="2018-03-06T04:50:53.243" v="0"/>
        <pc:sldMasterMkLst>
          <pc:docMk/>
          <pc:sldMasterMk cId="1951129574" sldId="2147483648"/>
        </pc:sldMasterMkLst>
        <pc:spChg chg="mod">
          <ac:chgData name="Marita Hayes-Brown" userId="762d84f8541acb72" providerId="LiveId" clId="{FC233A91-41EA-4338-B3ED-1251EB2C9144}" dt="2018-03-06T04:50:53.243" v="0"/>
          <ac:spMkLst>
            <pc:docMk/>
            <pc:sldMasterMk cId="1951129574" sldId="2147483648"/>
            <ac:spMk id="2" creationId="{E190699B-FF19-405C-AC6B-3B1A601498B4}"/>
          </ac:spMkLst>
        </pc:spChg>
        <pc:spChg chg="mod">
          <ac:chgData name="Marita Hayes-Brown" userId="762d84f8541acb72" providerId="LiveId" clId="{FC233A91-41EA-4338-B3ED-1251EB2C9144}" dt="2018-03-06T04:50:53.243" v="0"/>
          <ac:spMkLst>
            <pc:docMk/>
            <pc:sldMasterMk cId="1951129574" sldId="2147483648"/>
            <ac:spMk id="3" creationId="{5042C09E-0DD4-4F13-9D8B-AFD0541F93F3}"/>
          </ac:spMkLst>
        </pc:spChg>
        <pc:spChg chg="mod">
          <ac:chgData name="Marita Hayes-Brown" userId="762d84f8541acb72" providerId="LiveId" clId="{FC233A91-41EA-4338-B3ED-1251EB2C9144}" dt="2018-03-06T04:50:53.243" v="0"/>
          <ac:spMkLst>
            <pc:docMk/>
            <pc:sldMasterMk cId="1951129574" sldId="2147483648"/>
            <ac:spMk id="4" creationId="{A3166794-8C06-4DE6-8220-D3F9630B8726}"/>
          </ac:spMkLst>
        </pc:spChg>
        <pc:spChg chg="mod">
          <ac:chgData name="Marita Hayes-Brown" userId="762d84f8541acb72" providerId="LiveId" clId="{FC233A91-41EA-4338-B3ED-1251EB2C9144}" dt="2018-03-06T04:50:53.243" v="0"/>
          <ac:spMkLst>
            <pc:docMk/>
            <pc:sldMasterMk cId="1951129574" sldId="2147483648"/>
            <ac:spMk id="5" creationId="{4A1F7A93-5FE6-4185-8B09-C44B2B6235E4}"/>
          </ac:spMkLst>
        </pc:spChg>
        <pc:spChg chg="mod">
          <ac:chgData name="Marita Hayes-Brown" userId="762d84f8541acb72" providerId="LiveId" clId="{FC233A91-41EA-4338-B3ED-1251EB2C9144}" dt="2018-03-06T04:50:53.243" v="0"/>
          <ac:spMkLst>
            <pc:docMk/>
            <pc:sldMasterMk cId="1951129574" sldId="2147483648"/>
            <ac:spMk id="6" creationId="{3A4724F7-89D5-4216-945C-311B84776889}"/>
          </ac:spMkLst>
        </pc:spChg>
        <pc:sldLayoutChg chg="modSp">
          <pc:chgData name="Marita Hayes-Brown" userId="762d84f8541acb72" providerId="LiveId" clId="{FC233A91-41EA-4338-B3ED-1251EB2C9144}" dt="2018-03-06T04:50:53.243" v="0"/>
          <pc:sldLayoutMkLst>
            <pc:docMk/>
            <pc:sldMasterMk cId="1951129574" sldId="2147483648"/>
            <pc:sldLayoutMk cId="2262015087" sldId="2147483649"/>
          </pc:sldLayoutMkLst>
          <pc:spChg chg="mod">
            <ac:chgData name="Marita Hayes-Brown" userId="762d84f8541acb72" providerId="LiveId" clId="{FC233A91-41EA-4338-B3ED-1251EB2C9144}" dt="2018-03-06T04:50:53.243" v="0"/>
            <ac:spMkLst>
              <pc:docMk/>
              <pc:sldMasterMk cId="1951129574" sldId="2147483648"/>
              <pc:sldLayoutMk cId="2262015087" sldId="2147483649"/>
              <ac:spMk id="2" creationId="{91BE5C87-37E0-4C46-ADC3-6040E9AEFD25}"/>
            </ac:spMkLst>
          </pc:spChg>
          <pc:spChg chg="mod">
            <ac:chgData name="Marita Hayes-Brown" userId="762d84f8541acb72" providerId="LiveId" clId="{FC233A91-41EA-4338-B3ED-1251EB2C9144}" dt="2018-03-06T04:50:53.243" v="0"/>
            <ac:spMkLst>
              <pc:docMk/>
              <pc:sldMasterMk cId="1951129574" sldId="2147483648"/>
              <pc:sldLayoutMk cId="2262015087" sldId="2147483649"/>
              <ac:spMk id="3" creationId="{E96FFF56-221A-4D7F-9027-FB7572908B10}"/>
            </ac:spMkLst>
          </pc:spChg>
        </pc:sldLayoutChg>
        <pc:sldLayoutChg chg="modSp">
          <pc:chgData name="Marita Hayes-Brown" userId="762d84f8541acb72" providerId="LiveId" clId="{FC233A91-41EA-4338-B3ED-1251EB2C9144}" dt="2018-03-06T04:50:53.243" v="0"/>
          <pc:sldLayoutMkLst>
            <pc:docMk/>
            <pc:sldMasterMk cId="1951129574" sldId="2147483648"/>
            <pc:sldLayoutMk cId="1389000422" sldId="2147483651"/>
          </pc:sldLayoutMkLst>
          <pc:spChg chg="mod">
            <ac:chgData name="Marita Hayes-Brown" userId="762d84f8541acb72" providerId="LiveId" clId="{FC233A91-41EA-4338-B3ED-1251EB2C9144}" dt="2018-03-06T04:50:53.243" v="0"/>
            <ac:spMkLst>
              <pc:docMk/>
              <pc:sldMasterMk cId="1951129574" sldId="2147483648"/>
              <pc:sldLayoutMk cId="1389000422" sldId="2147483651"/>
              <ac:spMk id="2" creationId="{3A43DE23-9DED-45A6-ACD5-697A5A52E7C7}"/>
            </ac:spMkLst>
          </pc:spChg>
          <pc:spChg chg="mod">
            <ac:chgData name="Marita Hayes-Brown" userId="762d84f8541acb72" providerId="LiveId" clId="{FC233A91-41EA-4338-B3ED-1251EB2C9144}" dt="2018-03-06T04:50:53.243" v="0"/>
            <ac:spMkLst>
              <pc:docMk/>
              <pc:sldMasterMk cId="1951129574" sldId="2147483648"/>
              <pc:sldLayoutMk cId="1389000422" sldId="2147483651"/>
              <ac:spMk id="3" creationId="{CA1B53EA-897D-47E8-8DD0-E7D3E4D728F6}"/>
            </ac:spMkLst>
          </pc:spChg>
        </pc:sldLayoutChg>
        <pc:sldLayoutChg chg="modSp">
          <pc:chgData name="Marita Hayes-Brown" userId="762d84f8541acb72" providerId="LiveId" clId="{FC233A91-41EA-4338-B3ED-1251EB2C9144}" dt="2018-03-06T04:50:53.243" v="0"/>
          <pc:sldLayoutMkLst>
            <pc:docMk/>
            <pc:sldMasterMk cId="1951129574" sldId="2147483648"/>
            <pc:sldLayoutMk cId="943589857" sldId="2147483652"/>
          </pc:sldLayoutMkLst>
          <pc:spChg chg="mod">
            <ac:chgData name="Marita Hayes-Brown" userId="762d84f8541acb72" providerId="LiveId" clId="{FC233A91-41EA-4338-B3ED-1251EB2C9144}" dt="2018-03-06T04:50:53.243" v="0"/>
            <ac:spMkLst>
              <pc:docMk/>
              <pc:sldMasterMk cId="1951129574" sldId="2147483648"/>
              <pc:sldLayoutMk cId="943589857" sldId="2147483652"/>
              <ac:spMk id="3" creationId="{B736F8C4-221D-4619-A2B7-5EA0858B0D20}"/>
            </ac:spMkLst>
          </pc:spChg>
          <pc:spChg chg="mod">
            <ac:chgData name="Marita Hayes-Brown" userId="762d84f8541acb72" providerId="LiveId" clId="{FC233A91-41EA-4338-B3ED-1251EB2C9144}" dt="2018-03-06T04:50:53.243" v="0"/>
            <ac:spMkLst>
              <pc:docMk/>
              <pc:sldMasterMk cId="1951129574" sldId="2147483648"/>
              <pc:sldLayoutMk cId="943589857" sldId="2147483652"/>
              <ac:spMk id="4" creationId="{2E63FF0E-4ADE-4FCA-BB07-044B01E316AE}"/>
            </ac:spMkLst>
          </pc:spChg>
        </pc:sldLayoutChg>
        <pc:sldLayoutChg chg="modSp">
          <pc:chgData name="Marita Hayes-Brown" userId="762d84f8541acb72" providerId="LiveId" clId="{FC233A91-41EA-4338-B3ED-1251EB2C9144}" dt="2018-03-06T04:50:53.243" v="0"/>
          <pc:sldLayoutMkLst>
            <pc:docMk/>
            <pc:sldMasterMk cId="1951129574" sldId="2147483648"/>
            <pc:sldLayoutMk cId="3302600607" sldId="2147483653"/>
          </pc:sldLayoutMkLst>
          <pc:spChg chg="mod">
            <ac:chgData name="Marita Hayes-Brown" userId="762d84f8541acb72" providerId="LiveId" clId="{FC233A91-41EA-4338-B3ED-1251EB2C9144}" dt="2018-03-06T04:50:53.243" v="0"/>
            <ac:spMkLst>
              <pc:docMk/>
              <pc:sldMasterMk cId="1951129574" sldId="2147483648"/>
              <pc:sldLayoutMk cId="3302600607" sldId="2147483653"/>
              <ac:spMk id="2" creationId="{80EE289F-A1B4-4000-8ACE-F577DE2380B3}"/>
            </ac:spMkLst>
          </pc:spChg>
          <pc:spChg chg="mod">
            <ac:chgData name="Marita Hayes-Brown" userId="762d84f8541acb72" providerId="LiveId" clId="{FC233A91-41EA-4338-B3ED-1251EB2C9144}" dt="2018-03-06T04:50:53.243" v="0"/>
            <ac:spMkLst>
              <pc:docMk/>
              <pc:sldMasterMk cId="1951129574" sldId="2147483648"/>
              <pc:sldLayoutMk cId="3302600607" sldId="2147483653"/>
              <ac:spMk id="3" creationId="{E48487A1-E177-4C99-B8ED-F5D0EE1A4DCE}"/>
            </ac:spMkLst>
          </pc:spChg>
          <pc:spChg chg="mod">
            <ac:chgData name="Marita Hayes-Brown" userId="762d84f8541acb72" providerId="LiveId" clId="{FC233A91-41EA-4338-B3ED-1251EB2C9144}" dt="2018-03-06T04:50:53.243" v="0"/>
            <ac:spMkLst>
              <pc:docMk/>
              <pc:sldMasterMk cId="1951129574" sldId="2147483648"/>
              <pc:sldLayoutMk cId="3302600607" sldId="2147483653"/>
              <ac:spMk id="4" creationId="{545E47CA-8393-485E-8766-48F7CA24C43C}"/>
            </ac:spMkLst>
          </pc:spChg>
          <pc:spChg chg="mod">
            <ac:chgData name="Marita Hayes-Brown" userId="762d84f8541acb72" providerId="LiveId" clId="{FC233A91-41EA-4338-B3ED-1251EB2C9144}" dt="2018-03-06T04:50:53.243" v="0"/>
            <ac:spMkLst>
              <pc:docMk/>
              <pc:sldMasterMk cId="1951129574" sldId="2147483648"/>
              <pc:sldLayoutMk cId="3302600607" sldId="2147483653"/>
              <ac:spMk id="5" creationId="{589DB8F4-6014-4881-858D-7840DB993032}"/>
            </ac:spMkLst>
          </pc:spChg>
          <pc:spChg chg="mod">
            <ac:chgData name="Marita Hayes-Brown" userId="762d84f8541acb72" providerId="LiveId" clId="{FC233A91-41EA-4338-B3ED-1251EB2C9144}" dt="2018-03-06T04:50:53.243" v="0"/>
            <ac:spMkLst>
              <pc:docMk/>
              <pc:sldMasterMk cId="1951129574" sldId="2147483648"/>
              <pc:sldLayoutMk cId="3302600607" sldId="2147483653"/>
              <ac:spMk id="6" creationId="{E1278A76-468F-4AFA-9EEF-A5936831CDD4}"/>
            </ac:spMkLst>
          </pc:spChg>
        </pc:sldLayoutChg>
        <pc:sldLayoutChg chg="modSp">
          <pc:chgData name="Marita Hayes-Brown" userId="762d84f8541acb72" providerId="LiveId" clId="{FC233A91-41EA-4338-B3ED-1251EB2C9144}" dt="2018-03-06T04:50:53.243" v="0"/>
          <pc:sldLayoutMkLst>
            <pc:docMk/>
            <pc:sldMasterMk cId="1951129574" sldId="2147483648"/>
            <pc:sldLayoutMk cId="5241155" sldId="2147483656"/>
          </pc:sldLayoutMkLst>
          <pc:spChg chg="mod">
            <ac:chgData name="Marita Hayes-Brown" userId="762d84f8541acb72" providerId="LiveId" clId="{FC233A91-41EA-4338-B3ED-1251EB2C9144}" dt="2018-03-06T04:50:53.243" v="0"/>
            <ac:spMkLst>
              <pc:docMk/>
              <pc:sldMasterMk cId="1951129574" sldId="2147483648"/>
              <pc:sldLayoutMk cId="5241155" sldId="2147483656"/>
              <ac:spMk id="2" creationId="{31BBDCFE-99ED-4F77-9209-1E2DA2579E7E}"/>
            </ac:spMkLst>
          </pc:spChg>
          <pc:spChg chg="mod">
            <ac:chgData name="Marita Hayes-Brown" userId="762d84f8541acb72" providerId="LiveId" clId="{FC233A91-41EA-4338-B3ED-1251EB2C9144}" dt="2018-03-06T04:50:53.243" v="0"/>
            <ac:spMkLst>
              <pc:docMk/>
              <pc:sldMasterMk cId="1951129574" sldId="2147483648"/>
              <pc:sldLayoutMk cId="5241155" sldId="2147483656"/>
              <ac:spMk id="3" creationId="{30907D9E-C197-46AF-A7EA-261CAA3BAA45}"/>
            </ac:spMkLst>
          </pc:spChg>
          <pc:spChg chg="mod">
            <ac:chgData name="Marita Hayes-Brown" userId="762d84f8541acb72" providerId="LiveId" clId="{FC233A91-41EA-4338-B3ED-1251EB2C9144}" dt="2018-03-06T04:50:53.243" v="0"/>
            <ac:spMkLst>
              <pc:docMk/>
              <pc:sldMasterMk cId="1951129574" sldId="2147483648"/>
              <pc:sldLayoutMk cId="5241155" sldId="2147483656"/>
              <ac:spMk id="4" creationId="{271C8A08-7831-4CBE-9FEB-D6AB9A295345}"/>
            </ac:spMkLst>
          </pc:spChg>
        </pc:sldLayoutChg>
        <pc:sldLayoutChg chg="modSp">
          <pc:chgData name="Marita Hayes-Brown" userId="762d84f8541acb72" providerId="LiveId" clId="{FC233A91-41EA-4338-B3ED-1251EB2C9144}" dt="2018-03-06T04:50:53.243" v="0"/>
          <pc:sldLayoutMkLst>
            <pc:docMk/>
            <pc:sldMasterMk cId="1951129574" sldId="2147483648"/>
            <pc:sldLayoutMk cId="2061121165" sldId="2147483657"/>
          </pc:sldLayoutMkLst>
          <pc:spChg chg="mod">
            <ac:chgData name="Marita Hayes-Brown" userId="762d84f8541acb72" providerId="LiveId" clId="{FC233A91-41EA-4338-B3ED-1251EB2C9144}" dt="2018-03-06T04:50:53.243" v="0"/>
            <ac:spMkLst>
              <pc:docMk/>
              <pc:sldMasterMk cId="1951129574" sldId="2147483648"/>
              <pc:sldLayoutMk cId="2061121165" sldId="2147483657"/>
              <ac:spMk id="2" creationId="{F47B23AA-725E-49AE-A1A7-DE1F303475A3}"/>
            </ac:spMkLst>
          </pc:spChg>
          <pc:spChg chg="mod">
            <ac:chgData name="Marita Hayes-Brown" userId="762d84f8541acb72" providerId="LiveId" clId="{FC233A91-41EA-4338-B3ED-1251EB2C9144}" dt="2018-03-06T04:50:53.243" v="0"/>
            <ac:spMkLst>
              <pc:docMk/>
              <pc:sldMasterMk cId="1951129574" sldId="2147483648"/>
              <pc:sldLayoutMk cId="2061121165" sldId="2147483657"/>
              <ac:spMk id="3" creationId="{DF26550B-AD77-4383-9B77-5A4B89E3A9D7}"/>
            </ac:spMkLst>
          </pc:spChg>
          <pc:spChg chg="mod">
            <ac:chgData name="Marita Hayes-Brown" userId="762d84f8541acb72" providerId="LiveId" clId="{FC233A91-41EA-4338-B3ED-1251EB2C9144}" dt="2018-03-06T04:50:53.243" v="0"/>
            <ac:spMkLst>
              <pc:docMk/>
              <pc:sldMasterMk cId="1951129574" sldId="2147483648"/>
              <pc:sldLayoutMk cId="2061121165" sldId="2147483657"/>
              <ac:spMk id="4" creationId="{A98E56F2-7B95-4228-81E1-E22F2760A7BA}"/>
            </ac:spMkLst>
          </pc:spChg>
        </pc:sldLayoutChg>
        <pc:sldLayoutChg chg="modSp">
          <pc:chgData name="Marita Hayes-Brown" userId="762d84f8541acb72" providerId="LiveId" clId="{FC233A91-41EA-4338-B3ED-1251EB2C9144}" dt="2018-03-06T04:50:53.243" v="0"/>
          <pc:sldLayoutMkLst>
            <pc:docMk/>
            <pc:sldMasterMk cId="1951129574" sldId="2147483648"/>
            <pc:sldLayoutMk cId="2244934671" sldId="2147483659"/>
          </pc:sldLayoutMkLst>
          <pc:spChg chg="mod">
            <ac:chgData name="Marita Hayes-Brown" userId="762d84f8541acb72" providerId="LiveId" clId="{FC233A91-41EA-4338-B3ED-1251EB2C9144}" dt="2018-03-06T04:50:53.243" v="0"/>
            <ac:spMkLst>
              <pc:docMk/>
              <pc:sldMasterMk cId="1951129574" sldId="2147483648"/>
              <pc:sldLayoutMk cId="2244934671" sldId="2147483659"/>
              <ac:spMk id="2" creationId="{F4A81054-529E-41F2-9F4C-5F0A8387B080}"/>
            </ac:spMkLst>
          </pc:spChg>
          <pc:spChg chg="mod">
            <ac:chgData name="Marita Hayes-Brown" userId="762d84f8541acb72" providerId="LiveId" clId="{FC233A91-41EA-4338-B3ED-1251EB2C9144}" dt="2018-03-06T04:50:53.243" v="0"/>
            <ac:spMkLst>
              <pc:docMk/>
              <pc:sldMasterMk cId="1951129574" sldId="2147483648"/>
              <pc:sldLayoutMk cId="2244934671" sldId="2147483659"/>
              <ac:spMk id="3" creationId="{433218E3-5EA2-4C3A-8C4F-A5D66E41E8C5}"/>
            </ac:spMkLst>
          </pc:spChg>
        </pc:sldLayoutChg>
      </pc:sldMaster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B96B0-5E2B-4EA4-8E3F-6B638CEFDCF2}" type="datetimeFigureOut">
              <a:rPr lang="en-AU" smtClean="0"/>
              <a:t>12/09/2018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884A-82DE-4E69-81A4-C2155356B5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65523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B96B0-5E2B-4EA4-8E3F-6B638CEFDCF2}" type="datetimeFigureOut">
              <a:rPr lang="en-AU" smtClean="0"/>
              <a:t>12/09/2018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884A-82DE-4E69-81A4-C2155356B5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13298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B96B0-5E2B-4EA4-8E3F-6B638CEFDCF2}" type="datetimeFigureOut">
              <a:rPr lang="en-AU" smtClean="0"/>
              <a:t>12/09/2018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884A-82DE-4E69-81A4-C2155356B5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6222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B96B0-5E2B-4EA4-8E3F-6B638CEFDCF2}" type="datetimeFigureOut">
              <a:rPr lang="en-AU" smtClean="0"/>
              <a:t>12/09/2018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884A-82DE-4E69-81A4-C2155356B5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40267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B96B0-5E2B-4EA4-8E3F-6B638CEFDCF2}" type="datetimeFigureOut">
              <a:rPr lang="en-AU" smtClean="0"/>
              <a:t>12/09/2018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884A-82DE-4E69-81A4-C2155356B5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26053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B96B0-5E2B-4EA4-8E3F-6B638CEFDCF2}" type="datetimeFigureOut">
              <a:rPr lang="en-AU" smtClean="0"/>
              <a:t>12/09/2018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884A-82DE-4E69-81A4-C2155356B5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65826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B96B0-5E2B-4EA4-8E3F-6B638CEFDCF2}" type="datetimeFigureOut">
              <a:rPr lang="en-AU" smtClean="0"/>
              <a:t>12/09/2018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884A-82DE-4E69-81A4-C2155356B5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44637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B96B0-5E2B-4EA4-8E3F-6B638CEFDCF2}" type="datetimeFigureOut">
              <a:rPr lang="en-AU" smtClean="0"/>
              <a:t>12/09/2018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884A-82DE-4E69-81A4-C2155356B5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12366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B96B0-5E2B-4EA4-8E3F-6B638CEFDCF2}" type="datetimeFigureOut">
              <a:rPr lang="en-AU" smtClean="0"/>
              <a:t>12/09/2018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884A-82DE-4E69-81A4-C2155356B5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27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B96B0-5E2B-4EA4-8E3F-6B638CEFDCF2}" type="datetimeFigureOut">
              <a:rPr lang="en-AU" smtClean="0"/>
              <a:t>12/09/2018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884A-82DE-4E69-81A4-C2155356B5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76350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B96B0-5E2B-4EA4-8E3F-6B638CEFDCF2}" type="datetimeFigureOut">
              <a:rPr lang="en-AU" smtClean="0"/>
              <a:t>12/09/2018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A884A-82DE-4E69-81A4-C2155356B5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19323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4B96B0-5E2B-4EA4-8E3F-6B638CEFDCF2}" type="datetimeFigureOut">
              <a:rPr lang="en-AU" smtClean="0"/>
              <a:t>12/09/2018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A884A-82DE-4E69-81A4-C2155356B51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86490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B4609742-AF89-470E-BF8B-5D23B470A45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7222845"/>
              </p:ext>
            </p:extLst>
          </p:nvPr>
        </p:nvGraphicFramePr>
        <p:xfrm>
          <a:off x="6635954" y="4261934"/>
          <a:ext cx="2458590" cy="25960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r:id="rId3" imgW="2441160" imgH="2578320" progId="">
                  <p:embed/>
                </p:oleObj>
              </mc:Choice>
              <mc:Fallback>
                <p:oleObj r:id="rId3" imgW="2441160" imgH="2578320" progId="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B4609742-AF89-470E-BF8B-5D23B470A45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635954" y="4261934"/>
                        <a:ext cx="2458590" cy="25960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E2C4303D-4294-4534-A733-A9F6C624D43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b="1" dirty="0" smtClean="0"/>
              <a:t>Implementation of Positive Psychology </a:t>
            </a:r>
            <a:endParaRPr lang="en-AU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55B654-9467-4234-8CC2-EF65DE7341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b="1" dirty="0" smtClean="0"/>
              <a:t>A YEAR 10 ELECTIVE</a:t>
            </a:r>
          </a:p>
          <a:p>
            <a:r>
              <a:rPr lang="en-AU" b="1" dirty="0" smtClean="0"/>
              <a:t>Athena Vass</a:t>
            </a:r>
          </a:p>
          <a:p>
            <a:r>
              <a:rPr lang="en-AU" b="1" dirty="0" smtClean="0"/>
              <a:t>Buckley Park College</a:t>
            </a:r>
          </a:p>
          <a:p>
            <a:endParaRPr lang="en-AU" dirty="0"/>
          </a:p>
          <a:p>
            <a:endParaRPr lang="en-AU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7664F24-7ACA-4859-A04B-EF4545A2ECDE}"/>
              </a:ext>
            </a:extLst>
          </p:cNvPr>
          <p:cNvSpPr/>
          <p:nvPr/>
        </p:nvSpPr>
        <p:spPr>
          <a:xfrm>
            <a:off x="-13072" y="0"/>
            <a:ext cx="9157071" cy="18936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35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4672807-4065-4A97-BEC1-D7A0777CEE67}"/>
              </a:ext>
            </a:extLst>
          </p:cNvPr>
          <p:cNvSpPr/>
          <p:nvPr/>
        </p:nvSpPr>
        <p:spPr>
          <a:xfrm>
            <a:off x="9011305" y="0"/>
            <a:ext cx="145584" cy="6668638"/>
          </a:xfrm>
          <a:prstGeom prst="rect">
            <a:avLst/>
          </a:prstGeom>
          <a:solidFill>
            <a:srgbClr val="C4D8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35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4C387C5-527F-43E4-9158-03A7A20B6950}"/>
              </a:ext>
            </a:extLst>
          </p:cNvPr>
          <p:cNvSpPr/>
          <p:nvPr/>
        </p:nvSpPr>
        <p:spPr>
          <a:xfrm>
            <a:off x="-13070" y="6668638"/>
            <a:ext cx="9169960" cy="18936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AU" sz="1050" dirty="0"/>
              <a:t>www.PESA.edu.au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AU" sz="900" dirty="0"/>
              <a:t>© PESA 2018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577E033-B38D-4646-8DD4-EC27D6B4616A}"/>
              </a:ext>
            </a:extLst>
          </p:cNvPr>
          <p:cNvSpPr/>
          <p:nvPr/>
        </p:nvSpPr>
        <p:spPr>
          <a:xfrm>
            <a:off x="-5989" y="189362"/>
            <a:ext cx="138684" cy="6668638"/>
          </a:xfrm>
          <a:prstGeom prst="rect">
            <a:avLst/>
          </a:prstGeom>
          <a:solidFill>
            <a:srgbClr val="F089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350" dirty="0"/>
          </a:p>
        </p:txBody>
      </p:sp>
      <p:pic>
        <p:nvPicPr>
          <p:cNvPr id="9" name="Picture 8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4F44A9D8-827D-48C3-8744-4D24064802AD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774" y="275549"/>
            <a:ext cx="1996619" cy="5795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23429" y="238201"/>
            <a:ext cx="2787875" cy="1676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55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801784" cy="4351338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620" y="0"/>
            <a:ext cx="5143500" cy="685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51018"/>
            <a:ext cx="4355620" cy="3906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841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63503" cy="435133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3503" y="0"/>
            <a:ext cx="5880497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39" y="2784764"/>
            <a:ext cx="3241964" cy="4073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41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TURN, TALK AND SHARE</a:t>
            </a:r>
            <a:r>
              <a:rPr lang="en-AU" dirty="0"/>
              <a:t/>
            </a:r>
            <a:br>
              <a:rPr lang="en-AU" dirty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     </a:t>
            </a:r>
            <a:r>
              <a:rPr lang="en-AU" sz="4000" dirty="0" smtClean="0"/>
              <a:t>WHAT are the </a:t>
            </a:r>
            <a:r>
              <a:rPr lang="en-AU" sz="4000" dirty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c</a:t>
            </a:r>
            <a:r>
              <a:rPr lang="en-AU" sz="4000" dirty="0" smtClean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hallenges</a:t>
            </a:r>
            <a:br>
              <a:rPr lang="en-AU" sz="4000" dirty="0" smtClean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</a:br>
            <a:r>
              <a:rPr lang="en-AU" sz="4000" dirty="0" smtClean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 for me and my school?</a:t>
            </a:r>
          </a:p>
          <a:p>
            <a:pPr marL="0" indent="0">
              <a:buNone/>
            </a:pPr>
            <a:r>
              <a:rPr lang="en-AU" sz="4000" dirty="0" smtClean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    </a:t>
            </a:r>
            <a:r>
              <a:rPr lang="en-AU" sz="4000" b="1" dirty="0" smtClean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WHAT </a:t>
            </a:r>
            <a:r>
              <a:rPr lang="en-AU" sz="4000" dirty="0" smtClean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are the best steps for me to take now to implement Positive Psychology as a curriculum?</a:t>
            </a:r>
            <a:endParaRPr lang="en-AU" sz="4000" dirty="0">
              <a:solidFill>
                <a:prstClr val="black"/>
              </a:solidFill>
              <a:latin typeface="Calibri Light" panose="020F0302020204030204"/>
              <a:ea typeface="+mj-ea"/>
              <a:cs typeface="+mj-cs"/>
            </a:endParaRPr>
          </a:p>
          <a:p>
            <a:pPr marL="0" indent="0">
              <a:buNone/>
            </a:pPr>
            <a:endParaRPr lang="en-AU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2308" y="0"/>
            <a:ext cx="1627773" cy="12193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" y="1943029"/>
            <a:ext cx="432854" cy="22557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650" y="3263963"/>
            <a:ext cx="432854" cy="225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87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Mindfulness Practice:</a:t>
            </a:r>
            <a:endParaRPr lang="en-AU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771" y="1482127"/>
            <a:ext cx="7590458" cy="5375873"/>
          </a:xfrm>
        </p:spPr>
      </p:pic>
    </p:spTree>
    <p:extLst>
      <p:ext uri="{BB962C8B-B14F-4D97-AF65-F5344CB8AC3E}">
        <p14:creationId xmlns:p14="http://schemas.microsoft.com/office/powerpoint/2010/main" val="2773770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C4303D-4294-4534-A733-A9F6C624D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280161"/>
            <a:ext cx="7772400" cy="911039"/>
          </a:xfrm>
        </p:spPr>
        <p:txBody>
          <a:bodyPr>
            <a:normAutofit fontScale="90000"/>
          </a:bodyPr>
          <a:lstStyle/>
          <a:p>
            <a:r>
              <a:rPr lang="en-AU" b="1" dirty="0" smtClean="0"/>
              <a:t>Context</a:t>
            </a:r>
            <a:endParaRPr lang="en-AU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55B654-9467-4234-8CC2-EF65DE7341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40970" y="2191200"/>
            <a:ext cx="6760029" cy="3634834"/>
          </a:xfrm>
        </p:spPr>
        <p:txBody>
          <a:bodyPr>
            <a:normAutofit lnSpcReduction="1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AU" sz="3200" b="1" dirty="0" smtClean="0"/>
              <a:t>Positive Education at Years 7-9 </a:t>
            </a:r>
          </a:p>
          <a:p>
            <a:pPr algn="l"/>
            <a:r>
              <a:rPr lang="en-AU" sz="3200" b="1" dirty="0" smtClean="0"/>
              <a:t>(1 class per week)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AU" sz="3200" b="1" dirty="0" smtClean="0"/>
              <a:t>Program built into Later Years </a:t>
            </a:r>
          </a:p>
          <a:p>
            <a:pPr algn="l"/>
            <a:r>
              <a:rPr lang="en-AU" sz="3200" b="1" dirty="0" smtClean="0"/>
              <a:t>(Years 10, 11 and 12)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AU" sz="3200" b="1" dirty="0" smtClean="0"/>
              <a:t>Year 10 Positive Psychology Elective (Health/PE)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AU" sz="3200" b="1" dirty="0" smtClean="0"/>
              <a:t>Year 10 Psychology Elective(Science)</a:t>
            </a:r>
            <a:endParaRPr lang="en-AU" sz="3200" b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7664F24-7ACA-4859-A04B-EF4545A2ECDE}"/>
              </a:ext>
            </a:extLst>
          </p:cNvPr>
          <p:cNvSpPr/>
          <p:nvPr/>
        </p:nvSpPr>
        <p:spPr>
          <a:xfrm>
            <a:off x="-13072" y="0"/>
            <a:ext cx="9157071" cy="18936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35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4672807-4065-4A97-BEC1-D7A0777CEE67}"/>
              </a:ext>
            </a:extLst>
          </p:cNvPr>
          <p:cNvSpPr/>
          <p:nvPr/>
        </p:nvSpPr>
        <p:spPr>
          <a:xfrm>
            <a:off x="9011305" y="0"/>
            <a:ext cx="145584" cy="6668638"/>
          </a:xfrm>
          <a:prstGeom prst="rect">
            <a:avLst/>
          </a:prstGeom>
          <a:solidFill>
            <a:srgbClr val="C4D8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35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4C387C5-527F-43E4-9158-03A7A20B6950}"/>
              </a:ext>
            </a:extLst>
          </p:cNvPr>
          <p:cNvSpPr/>
          <p:nvPr/>
        </p:nvSpPr>
        <p:spPr>
          <a:xfrm>
            <a:off x="-13070" y="6668638"/>
            <a:ext cx="9157070" cy="18936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AU" sz="1050" dirty="0"/>
              <a:t>www.PESA.edu.au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AU" sz="900" dirty="0"/>
              <a:t>© PESA 2018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577E033-B38D-4646-8DD4-EC27D6B4616A}"/>
              </a:ext>
            </a:extLst>
          </p:cNvPr>
          <p:cNvSpPr/>
          <p:nvPr/>
        </p:nvSpPr>
        <p:spPr>
          <a:xfrm>
            <a:off x="-5989" y="189362"/>
            <a:ext cx="138684" cy="6668638"/>
          </a:xfrm>
          <a:prstGeom prst="rect">
            <a:avLst/>
          </a:prstGeom>
          <a:solidFill>
            <a:srgbClr val="F089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350" dirty="0"/>
          </a:p>
        </p:txBody>
      </p:sp>
      <p:pic>
        <p:nvPicPr>
          <p:cNvPr id="9" name="Picture 8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4F44A9D8-827D-48C3-8744-4D24064802AD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774" y="275549"/>
            <a:ext cx="1996619" cy="579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75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8306525"/>
              </p:ext>
            </p:extLst>
          </p:nvPr>
        </p:nvGraphicFramePr>
        <p:xfrm>
          <a:off x="444137" y="261257"/>
          <a:ext cx="8203473" cy="5935627"/>
        </p:xfrm>
        <a:graphic>
          <a:graphicData uri="http://schemas.openxmlformats.org/drawingml/2006/table">
            <a:tbl>
              <a:tblPr/>
              <a:tblGrid>
                <a:gridCol w="973536">
                  <a:extLst>
                    <a:ext uri="{9D8B030D-6E8A-4147-A177-3AD203B41FA5}">
                      <a16:colId xmlns:a16="http://schemas.microsoft.com/office/drawing/2014/main" val="2051774078"/>
                    </a:ext>
                  </a:extLst>
                </a:gridCol>
                <a:gridCol w="2544247">
                  <a:extLst>
                    <a:ext uri="{9D8B030D-6E8A-4147-A177-3AD203B41FA5}">
                      <a16:colId xmlns:a16="http://schemas.microsoft.com/office/drawing/2014/main" val="550983956"/>
                    </a:ext>
                  </a:extLst>
                </a:gridCol>
                <a:gridCol w="1759256">
                  <a:extLst>
                    <a:ext uri="{9D8B030D-6E8A-4147-A177-3AD203B41FA5}">
                      <a16:colId xmlns:a16="http://schemas.microsoft.com/office/drawing/2014/main" val="2188592342"/>
                    </a:ext>
                  </a:extLst>
                </a:gridCol>
                <a:gridCol w="1463217">
                  <a:extLst>
                    <a:ext uri="{9D8B030D-6E8A-4147-A177-3AD203B41FA5}">
                      <a16:colId xmlns:a16="http://schemas.microsoft.com/office/drawing/2014/main" val="2293908775"/>
                    </a:ext>
                  </a:extLst>
                </a:gridCol>
                <a:gridCol w="1463217">
                  <a:extLst>
                    <a:ext uri="{9D8B030D-6E8A-4147-A177-3AD203B41FA5}">
                      <a16:colId xmlns:a16="http://schemas.microsoft.com/office/drawing/2014/main" val="930235581"/>
                    </a:ext>
                  </a:extLst>
                </a:gridCol>
              </a:tblGrid>
              <a:tr h="3927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 </a:t>
                      </a:r>
                    </a:p>
                  </a:txBody>
                  <a:tcPr marL="37097" marR="37097" marT="37097" marB="3709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b="1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Term 1</a:t>
                      </a:r>
                      <a:endParaRPr lang="en-AU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7097" marR="37097" marT="37097" marB="3709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b="1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Term 2</a:t>
                      </a:r>
                      <a:endParaRPr lang="en-AU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b="1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 </a:t>
                      </a:r>
                      <a:endParaRPr lang="en-AU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7097" marR="37097" marT="37097" marB="3709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b="1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Term 3</a:t>
                      </a:r>
                      <a:endParaRPr lang="en-AU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7097" marR="37097" marT="37097" marB="3709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b="1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Term 4</a:t>
                      </a:r>
                      <a:endParaRPr lang="en-AU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7097" marR="37097" marT="37097" marB="3709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4753531"/>
                  </a:ext>
                </a:extLst>
              </a:tr>
              <a:tr h="12789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b="1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Year 7</a:t>
                      </a:r>
                      <a:endParaRPr lang="en-AU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7097" marR="37097" marT="37097" marB="3709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-Values and Strengths</a:t>
                      </a:r>
                    </a:p>
                  </a:txBody>
                  <a:tcPr marL="37097" marR="37097" marT="37097" marB="3709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-Leadership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-Resilience and Bullying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b="1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 </a:t>
                      </a:r>
                      <a:endParaRPr lang="en-AU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b="1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Assessment:</a:t>
                      </a:r>
                      <a:endParaRPr lang="en-AU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Workbook</a:t>
                      </a:r>
                    </a:p>
                  </a:txBody>
                  <a:tcPr marL="37097" marR="37097" marT="37097" marB="3709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-Cognitive Behavioural -Theory and Mindsets-learning a physical skill eg juggling</a:t>
                      </a:r>
                    </a:p>
                  </a:txBody>
                  <a:tcPr marL="37097" marR="37097" marT="37097" marB="3709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Gratitude-Oral presentation (script and oral)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b="1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Assessment Tasks:</a:t>
                      </a:r>
                      <a:endParaRPr lang="en-AU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-Wellbeing journal and notebook</a:t>
                      </a:r>
                    </a:p>
                  </a:txBody>
                  <a:tcPr marL="37097" marR="37097" marT="37097" marB="3709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3611885"/>
                  </a:ext>
                </a:extLst>
              </a:tr>
              <a:tr h="18697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b="1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Year 8</a:t>
                      </a:r>
                      <a:endParaRPr lang="en-AU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7097" marR="37097" marT="37097" marB="3709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-Values and Strengths</a:t>
                      </a:r>
                    </a:p>
                  </a:txBody>
                  <a:tcPr marL="37097" marR="37097" marT="37097" marB="3709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-Authentic Relationships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-Mental Fitness AND Helpful Thinking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b="1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Assessment:</a:t>
                      </a:r>
                      <a:endParaRPr lang="en-AU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Workbook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 </a:t>
                      </a:r>
                    </a:p>
                  </a:txBody>
                  <a:tcPr marL="37097" marR="37097" marT="37097" marB="3709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-Help Seeking-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Using the right language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Applied Learning Project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RU OK DAY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 </a:t>
                      </a:r>
                    </a:p>
                  </a:txBody>
                  <a:tcPr marL="37097" marR="37097" marT="37097" marB="3709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-Making Wellbeing Visible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b="1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Assessment Tasks:</a:t>
                      </a:r>
                      <a:endParaRPr lang="en-AU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-Workbook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-Applied Project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-Wellbeing Task-Display</a:t>
                      </a:r>
                    </a:p>
                  </a:txBody>
                  <a:tcPr marL="37097" marR="37097" marT="37097" marB="3709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5302688"/>
                  </a:ext>
                </a:extLst>
              </a:tr>
              <a:tr h="21652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b="1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Year 9</a:t>
                      </a:r>
                      <a:endParaRPr lang="en-AU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37097" marR="37097" marT="37097" marB="3709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-Values and Strengths</a:t>
                      </a:r>
                    </a:p>
                  </a:txBody>
                  <a:tcPr marL="37097" marR="37097" marT="37097" marB="3709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-Positive Self Talk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-Positive Coping/Problem Solving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b="1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Assessment:</a:t>
                      </a:r>
                      <a:endParaRPr lang="en-AU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Workbook</a:t>
                      </a:r>
                    </a:p>
                  </a:txBody>
                  <a:tcPr marL="37097" marR="37097" marT="37097" marB="3709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Gratitude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Random Act of Kindness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 </a:t>
                      </a:r>
                    </a:p>
                  </a:txBody>
                  <a:tcPr marL="37097" marR="37097" marT="37097" marB="3709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-Pathways and Sense of Future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b="1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Assessment Tasks:</a:t>
                      </a:r>
                      <a:endParaRPr lang="en-AU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-Workbook and reflective journal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-Gratitude-Project 10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-Career Action Plan and Investigation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-Cover Letter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1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 </a:t>
                      </a:r>
                    </a:p>
                  </a:txBody>
                  <a:tcPr marL="37097" marR="37097" marT="37097" marB="3709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79871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928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718457"/>
          </a:xfrm>
        </p:spPr>
        <p:txBody>
          <a:bodyPr>
            <a:normAutofit/>
          </a:bodyPr>
          <a:lstStyle/>
          <a:p>
            <a:r>
              <a:rPr lang="en-AU" b="1" dirty="0" smtClean="0"/>
              <a:t>Later Years</a:t>
            </a:r>
            <a:endParaRPr lang="en-AU" b="1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7429145"/>
              </p:ext>
            </p:extLst>
          </p:nvPr>
        </p:nvGraphicFramePr>
        <p:xfrm>
          <a:off x="0" y="0"/>
          <a:ext cx="9144001" cy="73895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22514">
                  <a:extLst>
                    <a:ext uri="{9D8B030D-6E8A-4147-A177-3AD203B41FA5}">
                      <a16:colId xmlns:a16="http://schemas.microsoft.com/office/drawing/2014/main" val="256456472"/>
                    </a:ext>
                  </a:extLst>
                </a:gridCol>
                <a:gridCol w="2146560">
                  <a:extLst>
                    <a:ext uri="{9D8B030D-6E8A-4147-A177-3AD203B41FA5}">
                      <a16:colId xmlns:a16="http://schemas.microsoft.com/office/drawing/2014/main" val="1932986860"/>
                    </a:ext>
                  </a:extLst>
                </a:gridCol>
                <a:gridCol w="2569132">
                  <a:extLst>
                    <a:ext uri="{9D8B030D-6E8A-4147-A177-3AD203B41FA5}">
                      <a16:colId xmlns:a16="http://schemas.microsoft.com/office/drawing/2014/main" val="3640144840"/>
                    </a:ext>
                  </a:extLst>
                </a:gridCol>
                <a:gridCol w="1747486">
                  <a:extLst>
                    <a:ext uri="{9D8B030D-6E8A-4147-A177-3AD203B41FA5}">
                      <a16:colId xmlns:a16="http://schemas.microsoft.com/office/drawing/2014/main" val="3790873976"/>
                    </a:ext>
                  </a:extLst>
                </a:gridCol>
                <a:gridCol w="2158309">
                  <a:extLst>
                    <a:ext uri="{9D8B030D-6E8A-4147-A177-3AD203B41FA5}">
                      <a16:colId xmlns:a16="http://schemas.microsoft.com/office/drawing/2014/main" val="1647817287"/>
                    </a:ext>
                  </a:extLst>
                </a:gridCol>
              </a:tblGrid>
              <a:tr h="3602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b="1" dirty="0">
                          <a:effectLst/>
                          <a:latin typeface="+mn-lt"/>
                        </a:rPr>
                        <a:t>Year</a:t>
                      </a:r>
                      <a:endParaRPr lang="en-AU" sz="1400" b="1" dirty="0">
                        <a:effectLst/>
                        <a:latin typeface="+mn-lt"/>
                        <a:ea typeface="Arial" panose="020B0604020202020204" pitchFamily="34" charset="0"/>
                      </a:endParaRPr>
                    </a:p>
                  </a:txBody>
                  <a:tcPr marL="56479" marR="56479" marT="56479" marB="5647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b="1">
                          <a:effectLst/>
                          <a:latin typeface="+mn-lt"/>
                        </a:rPr>
                        <a:t>Term 1</a:t>
                      </a:r>
                      <a:endParaRPr lang="en-AU" sz="1400" b="1">
                        <a:effectLst/>
                        <a:latin typeface="+mn-lt"/>
                        <a:ea typeface="Arial" panose="020B0604020202020204" pitchFamily="34" charset="0"/>
                      </a:endParaRPr>
                    </a:p>
                  </a:txBody>
                  <a:tcPr marL="56479" marR="56479" marT="56479" marB="5647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b="1">
                          <a:effectLst/>
                          <a:latin typeface="+mn-lt"/>
                        </a:rPr>
                        <a:t>Term 2</a:t>
                      </a:r>
                      <a:endParaRPr lang="en-AU" sz="1400" b="1">
                        <a:effectLst/>
                        <a:latin typeface="+mn-lt"/>
                        <a:ea typeface="Arial" panose="020B0604020202020204" pitchFamily="34" charset="0"/>
                      </a:endParaRPr>
                    </a:p>
                  </a:txBody>
                  <a:tcPr marL="56479" marR="56479" marT="56479" marB="5647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b="1">
                          <a:effectLst/>
                          <a:latin typeface="+mn-lt"/>
                        </a:rPr>
                        <a:t>Term 3</a:t>
                      </a:r>
                      <a:endParaRPr lang="en-AU" sz="1400" b="1">
                        <a:effectLst/>
                        <a:latin typeface="+mn-lt"/>
                        <a:ea typeface="Arial" panose="020B0604020202020204" pitchFamily="34" charset="0"/>
                      </a:endParaRPr>
                    </a:p>
                  </a:txBody>
                  <a:tcPr marL="56479" marR="56479" marT="56479" marB="5647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b="1" dirty="0">
                          <a:effectLst/>
                          <a:latin typeface="+mn-lt"/>
                        </a:rPr>
                        <a:t>Term 4</a:t>
                      </a:r>
                      <a:endParaRPr lang="en-AU" sz="1400" b="1" dirty="0">
                        <a:effectLst/>
                        <a:latin typeface="+mn-lt"/>
                        <a:ea typeface="Arial" panose="020B0604020202020204" pitchFamily="34" charset="0"/>
                      </a:endParaRPr>
                    </a:p>
                  </a:txBody>
                  <a:tcPr marL="56479" marR="56479" marT="56479" marB="56479"/>
                </a:tc>
                <a:extLst>
                  <a:ext uri="{0D108BD9-81ED-4DB2-BD59-A6C34878D82A}">
                    <a16:rowId xmlns:a16="http://schemas.microsoft.com/office/drawing/2014/main" val="3709757605"/>
                  </a:ext>
                </a:extLst>
              </a:tr>
              <a:tr h="23336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b="1">
                          <a:effectLst/>
                          <a:latin typeface="+mn-lt"/>
                        </a:rPr>
                        <a:t>10</a:t>
                      </a:r>
                      <a:endParaRPr lang="en-AU" sz="1400" b="1">
                        <a:effectLst/>
                        <a:latin typeface="+mn-lt"/>
                        <a:ea typeface="Arial" panose="020B0604020202020204" pitchFamily="34" charset="0"/>
                      </a:endParaRPr>
                    </a:p>
                  </a:txBody>
                  <a:tcPr marL="56479" marR="56479" marT="56479" marB="5647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 err="1">
                          <a:effectLst/>
                          <a:latin typeface="+mn-lt"/>
                        </a:rPr>
                        <a:t>Pos</a:t>
                      </a:r>
                      <a:r>
                        <a:rPr lang="en-AU" sz="1400" dirty="0">
                          <a:effectLst/>
                          <a:latin typeface="+mn-lt"/>
                        </a:rPr>
                        <a:t> </a:t>
                      </a:r>
                      <a:r>
                        <a:rPr lang="en-AU" sz="1400" dirty="0" smtClean="0">
                          <a:effectLst/>
                          <a:latin typeface="+mn-lt"/>
                        </a:rPr>
                        <a:t>Ed Focus</a:t>
                      </a:r>
                      <a:r>
                        <a:rPr lang="en-AU" sz="1400" dirty="0">
                          <a:effectLst/>
                          <a:latin typeface="+mn-lt"/>
                        </a:rPr>
                        <a:t>: </a:t>
                      </a:r>
                      <a:r>
                        <a:rPr lang="en-AU" sz="1400" b="1" dirty="0">
                          <a:effectLst/>
                          <a:latin typeface="+mn-lt"/>
                        </a:rPr>
                        <a:t>Building relationships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buFont typeface="Arial" panose="020B0604020202020204" pitchFamily="34" charset="0"/>
                        <a:buChar char="●"/>
                      </a:pPr>
                      <a:r>
                        <a:rPr lang="en-AU" sz="1400" u="none" strike="noStrike" dirty="0" smtClean="0">
                          <a:effectLst/>
                          <a:latin typeface="+mn-lt"/>
                        </a:rPr>
                        <a:t>Big </a:t>
                      </a:r>
                      <a:r>
                        <a:rPr lang="en-AU" sz="1400" u="none" strike="noStrike" dirty="0">
                          <a:effectLst/>
                          <a:latin typeface="+mn-lt"/>
                        </a:rPr>
                        <a:t>Day Out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+mn-lt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+mn-lt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+mn-lt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+mn-lt"/>
                        </a:rPr>
                        <a:t> </a:t>
                      </a:r>
                      <a:endParaRPr lang="en-AU" sz="1400" dirty="0">
                        <a:effectLst/>
                        <a:latin typeface="+mn-lt"/>
                        <a:ea typeface="Arial" panose="020B0604020202020204" pitchFamily="34" charset="0"/>
                      </a:endParaRPr>
                    </a:p>
                  </a:txBody>
                  <a:tcPr marL="56479" marR="56479" marT="56479" marB="5647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 err="1">
                          <a:effectLst/>
                          <a:latin typeface="+mn-lt"/>
                        </a:rPr>
                        <a:t>Pos</a:t>
                      </a:r>
                      <a:r>
                        <a:rPr lang="en-AU" sz="1400" dirty="0">
                          <a:effectLst/>
                          <a:latin typeface="+mn-lt"/>
                        </a:rPr>
                        <a:t> </a:t>
                      </a:r>
                      <a:r>
                        <a:rPr lang="en-AU" sz="1400" dirty="0" smtClean="0">
                          <a:effectLst/>
                          <a:latin typeface="+mn-lt"/>
                        </a:rPr>
                        <a:t>Ed Focus</a:t>
                      </a:r>
                      <a:r>
                        <a:rPr lang="en-AU" sz="1400" dirty="0">
                          <a:effectLst/>
                          <a:latin typeface="+mn-lt"/>
                        </a:rPr>
                        <a:t>: </a:t>
                      </a:r>
                      <a:r>
                        <a:rPr lang="en-AU" sz="1400" b="1" dirty="0" smtClean="0">
                          <a:effectLst/>
                          <a:latin typeface="+mn-lt"/>
                        </a:rPr>
                        <a:t>Mindsets and Mental Health</a:t>
                      </a:r>
                      <a:endParaRPr lang="en-AU" sz="1400" b="1" dirty="0">
                        <a:effectLst/>
                        <a:latin typeface="+mn-lt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buFont typeface="Arial" panose="020B0604020202020204" pitchFamily="34" charset="0"/>
                        <a:buChar char="●"/>
                      </a:pPr>
                      <a:r>
                        <a:rPr lang="en-AU" sz="1400" u="none" strike="noStrike" dirty="0" smtClean="0">
                          <a:effectLst/>
                          <a:latin typeface="+mn-lt"/>
                        </a:rPr>
                        <a:t>Teen </a:t>
                      </a:r>
                      <a:r>
                        <a:rPr lang="en-AU" sz="1400" u="none" strike="noStrike" dirty="0">
                          <a:effectLst/>
                          <a:latin typeface="+mn-lt"/>
                        </a:rPr>
                        <a:t>First Aid - first aid training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+mn-lt"/>
                        </a:rPr>
                        <a:t> </a:t>
                      </a:r>
                      <a:endParaRPr lang="en-AU" sz="1400" dirty="0">
                        <a:effectLst/>
                        <a:latin typeface="+mn-lt"/>
                        <a:ea typeface="Arial" panose="020B0604020202020204" pitchFamily="34" charset="0"/>
                      </a:endParaRPr>
                    </a:p>
                  </a:txBody>
                  <a:tcPr marL="56479" marR="56479" marT="56479" marB="5647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 err="1">
                          <a:effectLst/>
                          <a:latin typeface="+mn-lt"/>
                        </a:rPr>
                        <a:t>Pos</a:t>
                      </a:r>
                      <a:r>
                        <a:rPr lang="en-AU" sz="1400" dirty="0">
                          <a:effectLst/>
                          <a:latin typeface="+mn-lt"/>
                        </a:rPr>
                        <a:t> </a:t>
                      </a:r>
                      <a:r>
                        <a:rPr lang="en-AU" sz="1400" dirty="0" smtClean="0">
                          <a:effectLst/>
                          <a:latin typeface="+mn-lt"/>
                        </a:rPr>
                        <a:t>Ed Focus</a:t>
                      </a:r>
                      <a:r>
                        <a:rPr lang="en-AU" sz="1400" dirty="0">
                          <a:effectLst/>
                          <a:latin typeface="+mn-lt"/>
                        </a:rPr>
                        <a:t>: </a:t>
                      </a:r>
                      <a:r>
                        <a:rPr lang="en-AU" sz="1400" b="1" dirty="0">
                          <a:effectLst/>
                          <a:latin typeface="+mn-lt"/>
                        </a:rPr>
                        <a:t>Flow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buFont typeface="Arial" panose="020B0604020202020204" pitchFamily="34" charset="0"/>
                        <a:buChar char="●"/>
                      </a:pPr>
                      <a:r>
                        <a:rPr lang="en-AU" sz="1400" u="none" strike="noStrike" dirty="0" smtClean="0">
                          <a:effectLst/>
                          <a:latin typeface="+mn-lt"/>
                        </a:rPr>
                        <a:t>Rotating </a:t>
                      </a:r>
                      <a:r>
                        <a:rPr lang="en-AU" sz="1400" u="none" strike="noStrike" dirty="0">
                          <a:effectLst/>
                          <a:latin typeface="+mn-lt"/>
                        </a:rPr>
                        <a:t>activities </a:t>
                      </a:r>
                      <a:r>
                        <a:rPr lang="en-AU" sz="1400" u="none" strike="noStrike" dirty="0" err="1">
                          <a:effectLst/>
                          <a:latin typeface="+mn-lt"/>
                        </a:rPr>
                        <a:t>ie</a:t>
                      </a:r>
                      <a:r>
                        <a:rPr lang="en-AU" sz="1400" u="none" strike="noStrike" dirty="0">
                          <a:effectLst/>
                          <a:latin typeface="+mn-lt"/>
                        </a:rPr>
                        <a:t> yoga, </a:t>
                      </a:r>
                      <a:r>
                        <a:rPr lang="en-AU" sz="1400" u="none" strike="noStrike" dirty="0" smtClean="0">
                          <a:effectLst/>
                          <a:latin typeface="+mn-lt"/>
                        </a:rPr>
                        <a:t>Mindfulness, healthy </a:t>
                      </a:r>
                      <a:r>
                        <a:rPr lang="en-AU" sz="1400" u="none" strike="noStrike" dirty="0">
                          <a:effectLst/>
                          <a:latin typeface="+mn-lt"/>
                        </a:rPr>
                        <a:t>eating, games, breathing exercises, etc.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56479" marR="56479" marT="56479" marB="5647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 err="1">
                          <a:effectLst/>
                          <a:latin typeface="+mn-lt"/>
                        </a:rPr>
                        <a:t>Pos</a:t>
                      </a:r>
                      <a:r>
                        <a:rPr lang="en-AU" sz="1400" dirty="0">
                          <a:effectLst/>
                          <a:latin typeface="+mn-lt"/>
                        </a:rPr>
                        <a:t> </a:t>
                      </a:r>
                      <a:r>
                        <a:rPr lang="en-AU" sz="1400" dirty="0" smtClean="0">
                          <a:effectLst/>
                          <a:latin typeface="+mn-lt"/>
                        </a:rPr>
                        <a:t>Ed Focus</a:t>
                      </a:r>
                      <a:r>
                        <a:rPr lang="en-AU" sz="1400" dirty="0">
                          <a:effectLst/>
                          <a:latin typeface="+mn-lt"/>
                        </a:rPr>
                        <a:t>: </a:t>
                      </a:r>
                      <a:r>
                        <a:rPr lang="en-AU" sz="1400" b="1" dirty="0">
                          <a:effectLst/>
                          <a:latin typeface="+mn-lt"/>
                        </a:rPr>
                        <a:t>Gratitude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buFont typeface="Arial" panose="020B0604020202020204" pitchFamily="34" charset="0"/>
                        <a:buChar char="●"/>
                      </a:pPr>
                      <a:r>
                        <a:rPr lang="en-AU" sz="1400" u="none" strike="noStrike" dirty="0" smtClean="0">
                          <a:effectLst/>
                          <a:latin typeface="+mn-lt"/>
                        </a:rPr>
                        <a:t>Volunteering Day</a:t>
                      </a:r>
                      <a:endParaRPr lang="en-AU" sz="1400" u="none" strike="noStrike" dirty="0">
                        <a:effectLst/>
                        <a:latin typeface="+mn-lt"/>
                      </a:endParaRPr>
                    </a:p>
                  </a:txBody>
                  <a:tcPr marL="56479" marR="56479" marT="56479" marB="56479"/>
                </a:tc>
                <a:extLst>
                  <a:ext uri="{0D108BD9-81ED-4DB2-BD59-A6C34878D82A}">
                    <a16:rowId xmlns:a16="http://schemas.microsoft.com/office/drawing/2014/main" val="3228492344"/>
                  </a:ext>
                </a:extLst>
              </a:tr>
              <a:tr h="21011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b="1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11</a:t>
                      </a: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 err="1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Pos</a:t>
                      </a:r>
                      <a:r>
                        <a:rPr lang="en-AU" sz="14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 </a:t>
                      </a:r>
                      <a:r>
                        <a:rPr lang="en-AU" sz="1400" dirty="0" err="1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EdFocus</a:t>
                      </a:r>
                      <a:r>
                        <a:rPr lang="en-AU" sz="14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: </a:t>
                      </a:r>
                      <a:r>
                        <a:rPr lang="en-AU" sz="1400" b="1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Mindsets</a:t>
                      </a:r>
                      <a:endParaRPr lang="en-AU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/>
                      </a:r>
                      <a:br>
                        <a:rPr lang="en-AU" sz="14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</a:br>
                      <a:endParaRPr lang="en-AU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 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 </a:t>
                      </a: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 err="1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Pos</a:t>
                      </a:r>
                      <a:r>
                        <a:rPr lang="en-AU" sz="14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 </a:t>
                      </a:r>
                      <a:r>
                        <a:rPr lang="en-AU" sz="140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Ed Focus</a:t>
                      </a:r>
                      <a:r>
                        <a:rPr lang="en-AU" sz="14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: </a:t>
                      </a:r>
                      <a:r>
                        <a:rPr lang="en-AU" sz="1400" b="1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Character Strengths</a:t>
                      </a:r>
                      <a:endParaRPr lang="en-AU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 </a:t>
                      </a: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 err="1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Pos</a:t>
                      </a:r>
                      <a:r>
                        <a:rPr lang="en-AU" sz="14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 </a:t>
                      </a:r>
                      <a:r>
                        <a:rPr lang="en-AU" sz="140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Ed Focus</a:t>
                      </a:r>
                      <a:r>
                        <a:rPr lang="en-AU" sz="14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: </a:t>
                      </a:r>
                      <a:r>
                        <a:rPr lang="en-AU" sz="1400" b="1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Wellbeing</a:t>
                      </a:r>
                      <a:endParaRPr lang="en-AU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 </a:t>
                      </a: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 err="1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Pos</a:t>
                      </a:r>
                      <a:r>
                        <a:rPr lang="en-AU" sz="14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 </a:t>
                      </a:r>
                      <a:r>
                        <a:rPr lang="en-AU" sz="1400" dirty="0" smtClean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Ed Focus</a:t>
                      </a:r>
                      <a:r>
                        <a:rPr lang="en-AU" sz="14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: </a:t>
                      </a:r>
                      <a:r>
                        <a:rPr lang="en-AU" sz="1400" b="1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Flow</a:t>
                      </a:r>
                      <a:endParaRPr lang="en-AU" sz="14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 </a:t>
                      </a: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485071369"/>
                  </a:ext>
                </a:extLst>
              </a:tr>
              <a:tr h="25944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b="1" dirty="0">
                          <a:effectLst/>
                          <a:latin typeface="+mn-lt"/>
                          <a:ea typeface="Arial" panose="020B0604020202020204" pitchFamily="34" charset="0"/>
                        </a:rPr>
                        <a:t>12</a:t>
                      </a: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 err="1">
                          <a:effectLst/>
                          <a:latin typeface="+mn-lt"/>
                          <a:ea typeface="Arial" panose="020B0604020202020204" pitchFamily="34" charset="0"/>
                        </a:rPr>
                        <a:t>Pos</a:t>
                      </a:r>
                      <a:r>
                        <a:rPr lang="en-AU" sz="1400" dirty="0">
                          <a:effectLst/>
                          <a:latin typeface="+mn-lt"/>
                          <a:ea typeface="Arial" panose="020B0604020202020204" pitchFamily="34" charset="0"/>
                        </a:rPr>
                        <a:t> </a:t>
                      </a:r>
                      <a:r>
                        <a:rPr lang="en-AU" sz="1400" dirty="0" smtClean="0">
                          <a:effectLst/>
                          <a:latin typeface="+mn-lt"/>
                          <a:ea typeface="Arial" panose="020B0604020202020204" pitchFamily="34" charset="0"/>
                        </a:rPr>
                        <a:t>Ed Focus</a:t>
                      </a:r>
                      <a:r>
                        <a:rPr lang="en-AU" sz="1400" dirty="0">
                          <a:effectLst/>
                          <a:latin typeface="+mn-lt"/>
                          <a:ea typeface="Arial" panose="020B0604020202020204" pitchFamily="34" charset="0"/>
                        </a:rPr>
                        <a:t>: </a:t>
                      </a:r>
                      <a:r>
                        <a:rPr lang="en-AU" sz="1400" b="1" dirty="0">
                          <a:effectLst/>
                          <a:latin typeface="+mn-lt"/>
                          <a:ea typeface="Arial" panose="020B0604020202020204" pitchFamily="34" charset="0"/>
                        </a:rPr>
                        <a:t>Relationships, positive emotions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+mn-lt"/>
                          <a:ea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+mn-lt"/>
                          <a:ea typeface="Arial" panose="020B0604020202020204" pitchFamily="34" charset="0"/>
                        </a:rPr>
                        <a:t>What is involved: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buFont typeface="Arial" panose="020B0604020202020204" pitchFamily="34" charset="0"/>
                        <a:buChar char="●"/>
                      </a:pPr>
                      <a:r>
                        <a:rPr lang="en-AU" sz="1400" u="none" strike="noStrike" dirty="0">
                          <a:effectLst/>
                          <a:latin typeface="+mn-lt"/>
                        </a:rPr>
                        <a:t>Mystery Tour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+mn-lt"/>
                          <a:ea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 smtClean="0">
                          <a:effectLst/>
                          <a:latin typeface="+mn-lt"/>
                          <a:ea typeface="Arial" panose="020B0604020202020204" pitchFamily="34" charset="0"/>
                        </a:rPr>
                        <a:t>:</a:t>
                      </a:r>
                      <a:r>
                        <a:rPr lang="en-AU" sz="1400" dirty="0">
                          <a:effectLst/>
                          <a:latin typeface="+mn-lt"/>
                          <a:ea typeface="Arial" panose="020B0604020202020204" pitchFamily="34" charset="0"/>
                        </a:rPr>
                        <a:t> </a:t>
                      </a: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 err="1">
                          <a:effectLst/>
                          <a:latin typeface="+mn-lt"/>
                          <a:ea typeface="Arial" panose="020B0604020202020204" pitchFamily="34" charset="0"/>
                        </a:rPr>
                        <a:t>Pos</a:t>
                      </a:r>
                      <a:r>
                        <a:rPr lang="en-AU" sz="1400" dirty="0">
                          <a:effectLst/>
                          <a:latin typeface="+mn-lt"/>
                          <a:ea typeface="Arial" panose="020B0604020202020204" pitchFamily="34" charset="0"/>
                        </a:rPr>
                        <a:t> </a:t>
                      </a:r>
                      <a:r>
                        <a:rPr lang="en-AU" sz="1400" dirty="0" smtClean="0">
                          <a:effectLst/>
                          <a:latin typeface="+mn-lt"/>
                          <a:ea typeface="Arial" panose="020B0604020202020204" pitchFamily="34" charset="0"/>
                        </a:rPr>
                        <a:t>Ed Focus</a:t>
                      </a:r>
                      <a:r>
                        <a:rPr lang="en-AU" sz="1400" dirty="0">
                          <a:effectLst/>
                          <a:latin typeface="+mn-lt"/>
                          <a:ea typeface="Arial" panose="020B0604020202020204" pitchFamily="34" charset="0"/>
                        </a:rPr>
                        <a:t>: </a:t>
                      </a:r>
                      <a:r>
                        <a:rPr lang="en-AU" sz="1400" b="1" dirty="0">
                          <a:effectLst/>
                          <a:latin typeface="+mn-lt"/>
                          <a:ea typeface="Arial" panose="020B0604020202020204" pitchFamily="34" charset="0"/>
                        </a:rPr>
                        <a:t>Purpose/ meaning/ strategies/ mindset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+mn-lt"/>
                          <a:ea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+mn-lt"/>
                          <a:ea typeface="Arial" panose="020B0604020202020204" pitchFamily="34" charset="0"/>
                        </a:rPr>
                        <a:t>What is involved: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buFont typeface="Arial" panose="020B0604020202020204" pitchFamily="34" charset="0"/>
                        <a:buChar char="●"/>
                      </a:pPr>
                      <a:r>
                        <a:rPr lang="en-AU" sz="1400" u="none" strike="noStrike" dirty="0">
                          <a:effectLst/>
                          <a:latin typeface="+mn-lt"/>
                        </a:rPr>
                        <a:t>Elevate study and </a:t>
                      </a:r>
                      <a:r>
                        <a:rPr lang="en-AU" sz="1400" u="none" strike="noStrike" dirty="0" smtClean="0">
                          <a:effectLst/>
                          <a:latin typeface="+mn-lt"/>
                        </a:rPr>
                        <a:t>wellbeing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buFont typeface="Arial" panose="020B0604020202020204" pitchFamily="34" charset="0"/>
                        <a:buChar char="●"/>
                      </a:pPr>
                      <a:r>
                        <a:rPr lang="en-AU" sz="1400" u="none" strike="noStrike" dirty="0" smtClean="0">
                          <a:effectLst/>
                          <a:latin typeface="+mn-lt"/>
                        </a:rPr>
                        <a:t>The neuroscience of anxiety</a:t>
                      </a:r>
                      <a:endParaRPr lang="en-AU" sz="1400" u="none" strike="noStrike" dirty="0">
                        <a:effectLst/>
                        <a:latin typeface="+mn-lt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+mn-lt"/>
                          <a:ea typeface="Arial" panose="020B0604020202020204" pitchFamily="34" charset="0"/>
                        </a:rPr>
                        <a:t> </a:t>
                      </a: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 err="1">
                          <a:effectLst/>
                          <a:latin typeface="+mn-lt"/>
                          <a:ea typeface="Arial" panose="020B0604020202020204" pitchFamily="34" charset="0"/>
                        </a:rPr>
                        <a:t>Pos</a:t>
                      </a:r>
                      <a:r>
                        <a:rPr lang="en-AU" sz="1400" dirty="0">
                          <a:effectLst/>
                          <a:latin typeface="+mn-lt"/>
                          <a:ea typeface="Arial" panose="020B0604020202020204" pitchFamily="34" charset="0"/>
                        </a:rPr>
                        <a:t> </a:t>
                      </a:r>
                      <a:r>
                        <a:rPr lang="en-AU" sz="1400" dirty="0" smtClean="0">
                          <a:effectLst/>
                          <a:latin typeface="+mn-lt"/>
                          <a:ea typeface="Arial" panose="020B0604020202020204" pitchFamily="34" charset="0"/>
                        </a:rPr>
                        <a:t>Ed Focus:</a:t>
                      </a:r>
                      <a:r>
                        <a:rPr lang="en-AU" sz="1400" baseline="0" dirty="0" smtClean="0">
                          <a:effectLst/>
                          <a:latin typeface="+mn-lt"/>
                          <a:ea typeface="Arial" panose="020B0604020202020204" pitchFamily="34" charset="0"/>
                        </a:rPr>
                        <a:t> </a:t>
                      </a:r>
                      <a:r>
                        <a:rPr lang="en-AU" sz="1400" b="1" baseline="0" dirty="0" smtClean="0">
                          <a:effectLst/>
                          <a:latin typeface="+mn-lt"/>
                          <a:ea typeface="Arial" panose="020B0604020202020204" pitchFamily="34" charset="0"/>
                        </a:rPr>
                        <a:t>S</a:t>
                      </a:r>
                      <a:r>
                        <a:rPr lang="en-AU" sz="1400" b="1" dirty="0" smtClean="0">
                          <a:effectLst/>
                          <a:latin typeface="+mn-lt"/>
                          <a:ea typeface="Arial" panose="020B0604020202020204" pitchFamily="34" charset="0"/>
                        </a:rPr>
                        <a:t>trategies for coping</a:t>
                      </a:r>
                      <a:endParaRPr lang="en-AU" sz="1400" b="1" dirty="0">
                        <a:effectLst/>
                        <a:latin typeface="+mn-lt"/>
                        <a:ea typeface="Arial" panose="020B0604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+mn-lt"/>
                          <a:ea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+mn-lt"/>
                          <a:ea typeface="Arial" panose="020B0604020202020204" pitchFamily="34" charset="0"/>
                        </a:rPr>
                        <a:t>What is involved: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+mn-lt"/>
                          <a:ea typeface="Arial" panose="020B0604020202020204" pitchFamily="34" charset="0"/>
                        </a:rPr>
                        <a:t> </a:t>
                      </a:r>
                      <a:r>
                        <a:rPr lang="en-AU" sz="1400" dirty="0" smtClean="0">
                          <a:effectLst/>
                          <a:latin typeface="+mn-lt"/>
                          <a:ea typeface="Arial" panose="020B0604020202020204" pitchFamily="34" charset="0"/>
                        </a:rPr>
                        <a:t>How to enhance coping: session 2 on the neuroscience of anxiety</a:t>
                      </a:r>
                      <a:endParaRPr lang="en-AU" sz="1400" dirty="0">
                        <a:effectLst/>
                        <a:latin typeface="+mn-lt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 err="1">
                          <a:effectLst/>
                          <a:latin typeface="+mn-lt"/>
                          <a:ea typeface="Arial" panose="020B0604020202020204" pitchFamily="34" charset="0"/>
                        </a:rPr>
                        <a:t>Pos</a:t>
                      </a:r>
                      <a:r>
                        <a:rPr lang="en-AU" sz="1400" dirty="0">
                          <a:effectLst/>
                          <a:latin typeface="+mn-lt"/>
                          <a:ea typeface="Arial" panose="020B0604020202020204" pitchFamily="34" charset="0"/>
                        </a:rPr>
                        <a:t> </a:t>
                      </a:r>
                      <a:r>
                        <a:rPr lang="en-AU" sz="1400" dirty="0" smtClean="0">
                          <a:effectLst/>
                          <a:latin typeface="+mn-lt"/>
                          <a:ea typeface="Arial" panose="020B0604020202020204" pitchFamily="34" charset="0"/>
                        </a:rPr>
                        <a:t>Ed Focus</a:t>
                      </a:r>
                      <a:r>
                        <a:rPr lang="en-AU" sz="1400" dirty="0">
                          <a:effectLst/>
                          <a:latin typeface="+mn-lt"/>
                          <a:ea typeface="Arial" panose="020B0604020202020204" pitchFamily="34" charset="0"/>
                        </a:rPr>
                        <a:t>: </a:t>
                      </a:r>
                      <a:r>
                        <a:rPr lang="en-AU" sz="1400" b="1" dirty="0">
                          <a:effectLst/>
                          <a:latin typeface="+mn-lt"/>
                          <a:ea typeface="Arial" panose="020B0604020202020204" pitchFamily="34" charset="0"/>
                        </a:rPr>
                        <a:t>Celebration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+mn-lt"/>
                          <a:ea typeface="Arial" panose="020B0604020202020204" pitchFamily="34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+mn-lt"/>
                          <a:ea typeface="Arial" panose="020B0604020202020204" pitchFamily="34" charset="0"/>
                        </a:rPr>
                        <a:t>What is involved: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buFont typeface="Arial" panose="020B0604020202020204" pitchFamily="34" charset="0"/>
                        <a:buChar char="●"/>
                      </a:pPr>
                      <a:r>
                        <a:rPr lang="en-AU" sz="1400" u="none" strike="noStrike" dirty="0">
                          <a:effectLst/>
                          <a:latin typeface="+mn-lt"/>
                        </a:rPr>
                        <a:t>End of school BBQ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buFont typeface="Arial" panose="020B0604020202020204" pitchFamily="34" charset="0"/>
                        <a:buChar char="●"/>
                      </a:pPr>
                      <a:r>
                        <a:rPr lang="en-AU" sz="1400" u="none" strike="noStrike" dirty="0">
                          <a:effectLst/>
                          <a:latin typeface="+mn-lt"/>
                        </a:rPr>
                        <a:t>Valedictory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1400" dirty="0">
                          <a:effectLst/>
                          <a:latin typeface="+mn-lt"/>
                          <a:ea typeface="Arial" panose="020B0604020202020204" pitchFamily="34" charset="0"/>
                        </a:rPr>
                        <a:t> </a:t>
                      </a: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39026588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7549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TURN, TALK and SHARE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6838" y="1815737"/>
            <a:ext cx="7678511" cy="436122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dirty="0"/>
              <a:t> </a:t>
            </a:r>
            <a:r>
              <a:rPr lang="en-AU" dirty="0" smtClean="0"/>
              <a:t>     </a:t>
            </a:r>
          </a:p>
          <a:p>
            <a:pPr marL="0" indent="0">
              <a:buNone/>
            </a:pPr>
            <a:r>
              <a:rPr lang="en-AU" b="1" i="1" dirty="0" smtClean="0"/>
              <a:t>HOW</a:t>
            </a:r>
            <a:r>
              <a:rPr lang="en-AU" dirty="0" smtClean="0"/>
              <a:t> is Positive Education currently implemented at your college?</a:t>
            </a:r>
          </a:p>
          <a:p>
            <a:pPr marL="0" indent="0">
              <a:buNone/>
            </a:pPr>
            <a:r>
              <a:rPr lang="en-AU" b="1" i="1" dirty="0"/>
              <a:t>WHAT </a:t>
            </a:r>
            <a:r>
              <a:rPr lang="en-AU" dirty="0"/>
              <a:t>is currently happening at your college which can be linked to Positive Education and Positive Psychology?</a:t>
            </a:r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r>
              <a:rPr lang="en-AU" b="1" dirty="0" smtClean="0"/>
              <a:t>AND/OR</a:t>
            </a:r>
          </a:p>
          <a:p>
            <a:pPr marL="0" indent="0">
              <a:buNone/>
            </a:pPr>
            <a:r>
              <a:rPr lang="en-AU" b="1" i="1" dirty="0" smtClean="0"/>
              <a:t>HOW</a:t>
            </a:r>
            <a:r>
              <a:rPr lang="en-AU" dirty="0" smtClean="0"/>
              <a:t> would you like to implement Positive Education at your college?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2536" y="1591438"/>
            <a:ext cx="1627773" cy="1219306"/>
          </a:xfrm>
          <a:prstGeom prst="rect">
            <a:avLst/>
          </a:prstGeom>
        </p:spPr>
      </p:pic>
      <p:sp>
        <p:nvSpPr>
          <p:cNvPr id="4" name="Right Arrow 3"/>
          <p:cNvSpPr/>
          <p:nvPr/>
        </p:nvSpPr>
        <p:spPr>
          <a:xfrm>
            <a:off x="449853" y="3070165"/>
            <a:ext cx="416379" cy="1937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Right Arrow 5"/>
          <p:cNvSpPr/>
          <p:nvPr/>
        </p:nvSpPr>
        <p:spPr>
          <a:xfrm>
            <a:off x="449853" y="3763448"/>
            <a:ext cx="416379" cy="1937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Right Arrow 6"/>
          <p:cNvSpPr/>
          <p:nvPr/>
        </p:nvSpPr>
        <p:spPr>
          <a:xfrm>
            <a:off x="449853" y="5217557"/>
            <a:ext cx="416379" cy="1937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04963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i="1" dirty="0" smtClean="0"/>
              <a:t>EDUCATION/MARKETING of </a:t>
            </a:r>
            <a:r>
              <a:rPr lang="en-AU" b="1" i="1" dirty="0" err="1" smtClean="0"/>
              <a:t>Pos</a:t>
            </a:r>
            <a:r>
              <a:rPr lang="en-AU" b="1" i="1" dirty="0" smtClean="0"/>
              <a:t> Psych and Positive Ed:</a:t>
            </a:r>
            <a:endParaRPr lang="en-AU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b="1" dirty="0" smtClean="0">
                <a:solidFill>
                  <a:srgbClr val="FF0000"/>
                </a:solidFill>
              </a:rPr>
              <a:t>*SEE parent/student information sheet</a:t>
            </a:r>
            <a:endParaRPr lang="en-AU" dirty="0"/>
          </a:p>
          <a:p>
            <a:r>
              <a:rPr lang="en-AU" dirty="0" smtClean="0"/>
              <a:t>College website/UPDATES on home page</a:t>
            </a:r>
          </a:p>
          <a:p>
            <a:r>
              <a:rPr lang="en-AU" dirty="0" smtClean="0"/>
              <a:t>Later Years and Middle Years Handbook</a:t>
            </a:r>
          </a:p>
          <a:p>
            <a:r>
              <a:rPr lang="en-AU" dirty="0" smtClean="0"/>
              <a:t>Buckley Park College/Learning and Teaching/Later Years</a:t>
            </a:r>
          </a:p>
          <a:p>
            <a:r>
              <a:rPr lang="en-AU" dirty="0">
                <a:solidFill>
                  <a:prstClr val="black"/>
                </a:solidFill>
              </a:rPr>
              <a:t>Buckley Park College/Learning and </a:t>
            </a:r>
            <a:r>
              <a:rPr lang="en-AU" dirty="0" smtClean="0">
                <a:solidFill>
                  <a:prstClr val="black"/>
                </a:solidFill>
              </a:rPr>
              <a:t>Teaching/Middle Years</a:t>
            </a:r>
            <a:endParaRPr lang="en-AU" dirty="0">
              <a:solidFill>
                <a:prstClr val="black"/>
              </a:solidFill>
            </a:endParaRPr>
          </a:p>
          <a:p>
            <a:r>
              <a:rPr lang="en-AU" dirty="0" smtClean="0"/>
              <a:t>Google classroom for teachers</a:t>
            </a:r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92823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Pre and Post measures: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b="1" dirty="0"/>
              <a:t>ROSENBERG SELF-ESTEEM SCALE </a:t>
            </a:r>
            <a:endParaRPr lang="en-AU" b="1" dirty="0" smtClean="0"/>
          </a:p>
          <a:p>
            <a:r>
              <a:rPr lang="en-AU" b="1" dirty="0"/>
              <a:t>The Positive and Negative Affect Schedule (PANAS; Watson et al., 1988) </a:t>
            </a:r>
          </a:p>
        </p:txBody>
      </p:sp>
    </p:spTree>
    <p:extLst>
      <p:ext uri="{BB962C8B-B14F-4D97-AF65-F5344CB8AC3E}">
        <p14:creationId xmlns:p14="http://schemas.microsoft.com/office/powerpoint/2010/main" val="4101469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ASSESSMENT TASKS: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5400" dirty="0" smtClean="0"/>
              <a:t>Cornell Notes</a:t>
            </a:r>
          </a:p>
          <a:p>
            <a:r>
              <a:rPr lang="en-AU" sz="5400" dirty="0" smtClean="0"/>
              <a:t>Academic Essay</a:t>
            </a:r>
          </a:p>
          <a:p>
            <a:r>
              <a:rPr lang="en-AU" sz="5400" dirty="0" smtClean="0"/>
              <a:t>APPLIED project</a:t>
            </a:r>
          </a:p>
          <a:p>
            <a:r>
              <a:rPr lang="en-AU" sz="5400" dirty="0" smtClean="0"/>
              <a:t>End of semester examination</a:t>
            </a:r>
            <a:endParaRPr lang="en-AU" sz="5400" dirty="0"/>
          </a:p>
        </p:txBody>
      </p:sp>
    </p:spTree>
    <p:extLst>
      <p:ext uri="{BB962C8B-B14F-4D97-AF65-F5344CB8AC3E}">
        <p14:creationId xmlns:p14="http://schemas.microsoft.com/office/powerpoint/2010/main" val="35537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28" y="127453"/>
            <a:ext cx="5801784" cy="435133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9055" y="2607109"/>
            <a:ext cx="5624945" cy="4218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95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465</TotalTime>
  <Words>402</Words>
  <Application>Microsoft Office PowerPoint</Application>
  <PresentationFormat>On-screen Show (4:3)</PresentationFormat>
  <Paragraphs>163</Paragraphs>
  <Slides>13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Implementation of Positive Psychology </vt:lpstr>
      <vt:lpstr>Context</vt:lpstr>
      <vt:lpstr>PowerPoint Presentation</vt:lpstr>
      <vt:lpstr>Later Years</vt:lpstr>
      <vt:lpstr>TURN, TALK and SHARE</vt:lpstr>
      <vt:lpstr>EDUCATION/MARKETING of Pos Psych and Positive Ed:</vt:lpstr>
      <vt:lpstr>Pre and Post measures:</vt:lpstr>
      <vt:lpstr>ASSESSMENT TASKS:</vt:lpstr>
      <vt:lpstr>PowerPoint Presentation</vt:lpstr>
      <vt:lpstr>PowerPoint Presentation</vt:lpstr>
      <vt:lpstr>PowerPoint Presentation</vt:lpstr>
      <vt:lpstr>TURN, TALK AND SHARE </vt:lpstr>
      <vt:lpstr>Mindfulness Practice: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Marita Hayes-Brown</dc:creator>
  <cp:lastModifiedBy>Athena Vass</cp:lastModifiedBy>
  <cp:revision>23</cp:revision>
  <dcterms:created xsi:type="dcterms:W3CDTF">2017-10-13T00:03:39Z</dcterms:created>
  <dcterms:modified xsi:type="dcterms:W3CDTF">2018-09-11T20:20:38Z</dcterms:modified>
</cp:coreProperties>
</file>