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58" r:id="rId3"/>
    <p:sldId id="277" r:id="rId4"/>
    <p:sldId id="279" r:id="rId5"/>
    <p:sldId id="280" r:id="rId6"/>
    <p:sldId id="271" r:id="rId7"/>
    <p:sldId id="282" r:id="rId8"/>
    <p:sldId id="273" r:id="rId9"/>
    <p:sldId id="283" r:id="rId10"/>
    <p:sldId id="265" r:id="rId11"/>
    <p:sldId id="264" r:id="rId12"/>
    <p:sldId id="284" r:id="rId13"/>
    <p:sldId id="263" r:id="rId14"/>
    <p:sldId id="262" r:id="rId15"/>
    <p:sldId id="261" r:id="rId16"/>
    <p:sldId id="260" r:id="rId17"/>
    <p:sldId id="285" r:id="rId18"/>
    <p:sldId id="267" r:id="rId19"/>
    <p:sldId id="286"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0614" autoAdjust="0"/>
  </p:normalViewPr>
  <p:slideViewPr>
    <p:cSldViewPr snapToGrid="0">
      <p:cViewPr varScale="1">
        <p:scale>
          <a:sx n="44" d="100"/>
          <a:sy n="44" d="100"/>
        </p:scale>
        <p:origin x="2606"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1" d="100"/>
          <a:sy n="61" d="100"/>
        </p:scale>
        <p:origin x="325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ta Hayes-Brown" userId="762d84f8541acb72" providerId="LiveId" clId="{FC233A91-41EA-4338-B3ED-1251EB2C9144}"/>
    <pc:docChg chg="custSel addSld delSld modSld modMainMaster">
      <pc:chgData name="Marita Hayes-Brown" userId="762d84f8541acb72" providerId="LiveId" clId="{FC233A91-41EA-4338-B3ED-1251EB2C9144}" dt="2018-03-06T04:53:17.174" v="25" actId="14100"/>
      <pc:docMkLst>
        <pc:docMk/>
      </pc:docMkLst>
      <pc:sldChg chg="modSp">
        <pc:chgData name="Marita Hayes-Brown" userId="762d84f8541acb72" providerId="LiveId" clId="{FC233A91-41EA-4338-B3ED-1251EB2C9144}" dt="2018-03-06T04:53:17.174" v="25" actId="14100"/>
        <pc:sldMkLst>
          <pc:docMk/>
          <pc:sldMk cId="609555337" sldId="257"/>
        </pc:sldMkLst>
        <pc:spChg chg="mod">
          <ac:chgData name="Marita Hayes-Brown" userId="762d84f8541acb72" providerId="LiveId" clId="{FC233A91-41EA-4338-B3ED-1251EB2C9144}" dt="2018-03-06T04:51:32.246" v="7" actId="14100"/>
          <ac:spMkLst>
            <pc:docMk/>
            <pc:sldMk cId="609555337" sldId="257"/>
            <ac:spMk id="5" creationId="{77664F24-7ACA-4859-A04B-EF4545A2ECDE}"/>
          </ac:spMkLst>
        </pc:spChg>
        <pc:spChg chg="mod">
          <ac:chgData name="Marita Hayes-Brown" userId="762d84f8541acb72" providerId="LiveId" clId="{FC233A91-41EA-4338-B3ED-1251EB2C9144}" dt="2018-03-06T04:52:13.814" v="15" actId="14100"/>
          <ac:spMkLst>
            <pc:docMk/>
            <pc:sldMk cId="609555337" sldId="257"/>
            <ac:spMk id="6" creationId="{B4672807-4065-4A97-BEC1-D7A0777CEE67}"/>
          </ac:spMkLst>
        </pc:spChg>
        <pc:spChg chg="mod">
          <ac:chgData name="Marita Hayes-Brown" userId="762d84f8541acb72" providerId="LiveId" clId="{FC233A91-41EA-4338-B3ED-1251EB2C9144}" dt="2018-03-06T04:53:17.174" v="25" actId="14100"/>
          <ac:spMkLst>
            <pc:docMk/>
            <pc:sldMk cId="609555337" sldId="257"/>
            <ac:spMk id="7" creationId="{D4C387C5-527F-43E4-9158-03A7A20B6950}"/>
          </ac:spMkLst>
        </pc:spChg>
        <pc:spChg chg="mod">
          <ac:chgData name="Marita Hayes-Brown" userId="762d84f8541acb72" providerId="LiveId" clId="{FC233A91-41EA-4338-B3ED-1251EB2C9144}" dt="2018-03-06T04:52:01.447" v="14" actId="1076"/>
          <ac:spMkLst>
            <pc:docMk/>
            <pc:sldMk cId="609555337" sldId="257"/>
            <ac:spMk id="8" creationId="{D577E033-B38D-4646-8DD4-EC27D6B4616A}"/>
          </ac:spMkLst>
        </pc:spChg>
        <pc:graphicFrameChg chg="mod">
          <ac:chgData name="Marita Hayes-Brown" userId="762d84f8541acb72" providerId="LiveId" clId="{FC233A91-41EA-4338-B3ED-1251EB2C9144}" dt="2018-03-06T04:51:54.230" v="13" actId="1076"/>
          <ac:graphicFrameMkLst>
            <pc:docMk/>
            <pc:sldMk cId="609555337" sldId="257"/>
            <ac:graphicFrameMk id="10" creationId="{B4609742-AF89-470E-BF8B-5D23B470A45C}"/>
          </ac:graphicFrameMkLst>
        </pc:graphicFrameChg>
        <pc:picChg chg="mod">
          <ac:chgData name="Marita Hayes-Brown" userId="762d84f8541acb72" providerId="LiveId" clId="{FC233A91-41EA-4338-B3ED-1251EB2C9144}" dt="2018-03-06T04:52:43.302" v="20" actId="1076"/>
          <ac:picMkLst>
            <pc:docMk/>
            <pc:sldMk cId="609555337" sldId="257"/>
            <ac:picMk id="9" creationId="{4F44A9D8-827D-48C3-8744-4D24064802AD}"/>
          </ac:picMkLst>
        </pc:picChg>
      </pc:sldChg>
      <pc:sldChg chg="delSp modSp add">
        <pc:chgData name="Marita Hayes-Brown" userId="762d84f8541acb72" providerId="LiveId" clId="{FC233A91-41EA-4338-B3ED-1251EB2C9144}" dt="2018-03-06T04:53:12.133" v="24" actId="14100"/>
        <pc:sldMkLst>
          <pc:docMk/>
          <pc:sldMk cId="2094754393" sldId="258"/>
        </pc:sldMkLst>
        <pc:spChg chg="mod">
          <ac:chgData name="Marita Hayes-Brown" userId="762d84f8541acb72" providerId="LiveId" clId="{FC233A91-41EA-4338-B3ED-1251EB2C9144}" dt="2018-03-06T04:53:12.133" v="24" actId="14100"/>
          <ac:spMkLst>
            <pc:docMk/>
            <pc:sldMk cId="2094754393" sldId="258"/>
            <ac:spMk id="7" creationId="{D4C387C5-527F-43E4-9158-03A7A20B6950}"/>
          </ac:spMkLst>
        </pc:spChg>
        <pc:graphicFrameChg chg="del">
          <ac:chgData name="Marita Hayes-Brown" userId="762d84f8541acb72" providerId="LiveId" clId="{FC233A91-41EA-4338-B3ED-1251EB2C9144}" dt="2018-03-06T04:52:58.786" v="23" actId="478"/>
          <ac:graphicFrameMkLst>
            <pc:docMk/>
            <pc:sldMk cId="2094754393" sldId="258"/>
            <ac:graphicFrameMk id="10" creationId="{B4609742-AF89-470E-BF8B-5D23B470A45C}"/>
          </ac:graphicFrameMkLst>
        </pc:graphicFrameChg>
      </pc:sldChg>
      <pc:sldChg chg="delSp modSp add del">
        <pc:chgData name="Marita Hayes-Brown" userId="762d84f8541acb72" providerId="LiveId" clId="{FC233A91-41EA-4338-B3ED-1251EB2C9144}" dt="2018-03-06T04:52:51.672" v="21" actId="2696"/>
        <pc:sldMkLst>
          <pc:docMk/>
          <pc:sldMk cId="2596588459" sldId="258"/>
        </pc:sldMkLst>
        <pc:graphicFrameChg chg="del">
          <ac:chgData name="Marita Hayes-Brown" userId="762d84f8541acb72" providerId="LiveId" clId="{FC233A91-41EA-4338-B3ED-1251EB2C9144}" dt="2018-03-06T04:52:30.362" v="18" actId="478"/>
          <ac:graphicFrameMkLst>
            <pc:docMk/>
            <pc:sldMk cId="2596588459" sldId="258"/>
            <ac:graphicFrameMk id="10" creationId="{B4609742-AF89-470E-BF8B-5D23B470A45C}"/>
          </ac:graphicFrameMkLst>
        </pc:graphicFrameChg>
        <pc:picChg chg="mod">
          <ac:chgData name="Marita Hayes-Brown" userId="762d84f8541acb72" providerId="LiveId" clId="{FC233A91-41EA-4338-B3ED-1251EB2C9144}" dt="2018-03-06T04:52:36.590" v="19" actId="1076"/>
          <ac:picMkLst>
            <pc:docMk/>
            <pc:sldMk cId="2596588459" sldId="258"/>
            <ac:picMk id="9" creationId="{4F44A9D8-827D-48C3-8744-4D24064802AD}"/>
          </ac:picMkLst>
        </pc:picChg>
      </pc:sldChg>
      <pc:sldChg chg="modSp del">
        <pc:chgData name="Marita Hayes-Brown" userId="762d84f8541acb72" providerId="LiveId" clId="{FC233A91-41EA-4338-B3ED-1251EB2C9144}" dt="2018-03-06T04:52:22.103" v="16" actId="2696"/>
        <pc:sldMkLst>
          <pc:docMk/>
          <pc:sldMk cId="3240947138" sldId="258"/>
        </pc:sldMkLst>
        <pc:spChg chg="mod">
          <ac:chgData name="Marita Hayes-Brown" userId="762d84f8541acb72" providerId="LiveId" clId="{FC233A91-41EA-4338-B3ED-1251EB2C9144}" dt="2018-03-06T04:50:53.243" v="0"/>
          <ac:spMkLst>
            <pc:docMk/>
            <pc:sldMk cId="3240947138" sldId="258"/>
            <ac:spMk id="5" creationId="{77664F24-7ACA-4859-A04B-EF4545A2ECDE}"/>
          </ac:spMkLst>
        </pc:spChg>
        <pc:spChg chg="mod">
          <ac:chgData name="Marita Hayes-Brown" userId="762d84f8541acb72" providerId="LiveId" clId="{FC233A91-41EA-4338-B3ED-1251EB2C9144}" dt="2018-03-06T04:50:53.243" v="0"/>
          <ac:spMkLst>
            <pc:docMk/>
            <pc:sldMk cId="3240947138" sldId="258"/>
            <ac:spMk id="6" creationId="{B4672807-4065-4A97-BEC1-D7A0777CEE67}"/>
          </ac:spMkLst>
        </pc:spChg>
        <pc:spChg chg="mod">
          <ac:chgData name="Marita Hayes-Brown" userId="762d84f8541acb72" providerId="LiveId" clId="{FC233A91-41EA-4338-B3ED-1251EB2C9144}" dt="2018-03-06T04:50:53.243" v="0"/>
          <ac:spMkLst>
            <pc:docMk/>
            <pc:sldMk cId="3240947138" sldId="258"/>
            <ac:spMk id="7" creationId="{D4C387C5-527F-43E4-9158-03A7A20B6950}"/>
          </ac:spMkLst>
        </pc:spChg>
        <pc:spChg chg="mod">
          <ac:chgData name="Marita Hayes-Brown" userId="762d84f8541acb72" providerId="LiveId" clId="{FC233A91-41EA-4338-B3ED-1251EB2C9144}" dt="2018-03-06T04:50:53.243" v="0"/>
          <ac:spMkLst>
            <pc:docMk/>
            <pc:sldMk cId="3240947138" sldId="258"/>
            <ac:spMk id="8" creationId="{D577E033-B38D-4646-8DD4-EC27D6B4616A}"/>
          </ac:spMkLst>
        </pc:spChg>
        <pc:picChg chg="mod">
          <ac:chgData name="Marita Hayes-Brown" userId="762d84f8541acb72" providerId="LiveId" clId="{FC233A91-41EA-4338-B3ED-1251EB2C9144}" dt="2018-03-06T04:50:53.243" v="0"/>
          <ac:picMkLst>
            <pc:docMk/>
            <pc:sldMk cId="3240947138" sldId="258"/>
            <ac:picMk id="9" creationId="{4F44A9D8-827D-48C3-8744-4D24064802AD}"/>
          </ac:picMkLst>
        </pc:picChg>
      </pc:sldChg>
      <pc:sldMasterChg chg="modSp modSldLayout">
        <pc:chgData name="Marita Hayes-Brown" userId="762d84f8541acb72" providerId="LiveId" clId="{FC233A91-41EA-4338-B3ED-1251EB2C9144}" dt="2018-03-06T04:50:53.243" v="0"/>
        <pc:sldMasterMkLst>
          <pc:docMk/>
          <pc:sldMasterMk cId="1951129574" sldId="2147483648"/>
        </pc:sldMasterMkLst>
        <pc:spChg chg="mod">
          <ac:chgData name="Marita Hayes-Brown" userId="762d84f8541acb72" providerId="LiveId" clId="{FC233A91-41EA-4338-B3ED-1251EB2C9144}" dt="2018-03-06T04:50:53.243" v="0"/>
          <ac:spMkLst>
            <pc:docMk/>
            <pc:sldMasterMk cId="1951129574" sldId="2147483648"/>
            <ac:spMk id="2" creationId="{E190699B-FF19-405C-AC6B-3B1A601498B4}"/>
          </ac:spMkLst>
        </pc:spChg>
        <pc:spChg chg="mod">
          <ac:chgData name="Marita Hayes-Brown" userId="762d84f8541acb72" providerId="LiveId" clId="{FC233A91-41EA-4338-B3ED-1251EB2C9144}" dt="2018-03-06T04:50:53.243" v="0"/>
          <ac:spMkLst>
            <pc:docMk/>
            <pc:sldMasterMk cId="1951129574" sldId="2147483648"/>
            <ac:spMk id="3" creationId="{5042C09E-0DD4-4F13-9D8B-AFD0541F93F3}"/>
          </ac:spMkLst>
        </pc:spChg>
        <pc:spChg chg="mod">
          <ac:chgData name="Marita Hayes-Brown" userId="762d84f8541acb72" providerId="LiveId" clId="{FC233A91-41EA-4338-B3ED-1251EB2C9144}" dt="2018-03-06T04:50:53.243" v="0"/>
          <ac:spMkLst>
            <pc:docMk/>
            <pc:sldMasterMk cId="1951129574" sldId="2147483648"/>
            <ac:spMk id="4" creationId="{A3166794-8C06-4DE6-8220-D3F9630B8726}"/>
          </ac:spMkLst>
        </pc:spChg>
        <pc:spChg chg="mod">
          <ac:chgData name="Marita Hayes-Brown" userId="762d84f8541acb72" providerId="LiveId" clId="{FC233A91-41EA-4338-B3ED-1251EB2C9144}" dt="2018-03-06T04:50:53.243" v="0"/>
          <ac:spMkLst>
            <pc:docMk/>
            <pc:sldMasterMk cId="1951129574" sldId="2147483648"/>
            <ac:spMk id="5" creationId="{4A1F7A93-5FE6-4185-8B09-C44B2B6235E4}"/>
          </ac:spMkLst>
        </pc:spChg>
        <pc:spChg chg="mod">
          <ac:chgData name="Marita Hayes-Brown" userId="762d84f8541acb72" providerId="LiveId" clId="{FC233A91-41EA-4338-B3ED-1251EB2C9144}" dt="2018-03-06T04:50:53.243" v="0"/>
          <ac:spMkLst>
            <pc:docMk/>
            <pc:sldMasterMk cId="1951129574" sldId="2147483648"/>
            <ac:spMk id="6" creationId="{3A4724F7-89D5-4216-945C-311B84776889}"/>
          </ac:spMkLst>
        </pc:spChg>
        <pc:sldLayoutChg chg="modSp">
          <pc:chgData name="Marita Hayes-Brown" userId="762d84f8541acb72" providerId="LiveId" clId="{FC233A91-41EA-4338-B3ED-1251EB2C9144}" dt="2018-03-06T04:50:53.243" v="0"/>
          <pc:sldLayoutMkLst>
            <pc:docMk/>
            <pc:sldMasterMk cId="1951129574" sldId="2147483648"/>
            <pc:sldLayoutMk cId="2262015087" sldId="2147483649"/>
          </pc:sldLayoutMkLst>
          <pc:spChg chg="mod">
            <ac:chgData name="Marita Hayes-Brown" userId="762d84f8541acb72" providerId="LiveId" clId="{FC233A91-41EA-4338-B3ED-1251EB2C9144}" dt="2018-03-06T04:50:53.243" v="0"/>
            <ac:spMkLst>
              <pc:docMk/>
              <pc:sldMasterMk cId="1951129574" sldId="2147483648"/>
              <pc:sldLayoutMk cId="2262015087" sldId="2147483649"/>
              <ac:spMk id="2" creationId="{91BE5C87-37E0-4C46-ADC3-6040E9AEFD25}"/>
            </ac:spMkLst>
          </pc:spChg>
          <pc:spChg chg="mod">
            <ac:chgData name="Marita Hayes-Brown" userId="762d84f8541acb72" providerId="LiveId" clId="{FC233A91-41EA-4338-B3ED-1251EB2C9144}" dt="2018-03-06T04:50:53.243" v="0"/>
            <ac:spMkLst>
              <pc:docMk/>
              <pc:sldMasterMk cId="1951129574" sldId="2147483648"/>
              <pc:sldLayoutMk cId="2262015087" sldId="2147483649"/>
              <ac:spMk id="3" creationId="{E96FFF56-221A-4D7F-9027-FB7572908B10}"/>
            </ac:spMkLst>
          </pc:spChg>
        </pc:sldLayoutChg>
        <pc:sldLayoutChg chg="modSp">
          <pc:chgData name="Marita Hayes-Brown" userId="762d84f8541acb72" providerId="LiveId" clId="{FC233A91-41EA-4338-B3ED-1251EB2C9144}" dt="2018-03-06T04:50:53.243" v="0"/>
          <pc:sldLayoutMkLst>
            <pc:docMk/>
            <pc:sldMasterMk cId="1951129574" sldId="2147483648"/>
            <pc:sldLayoutMk cId="1389000422" sldId="2147483651"/>
          </pc:sldLayoutMkLst>
          <pc:spChg chg="mod">
            <ac:chgData name="Marita Hayes-Brown" userId="762d84f8541acb72" providerId="LiveId" clId="{FC233A91-41EA-4338-B3ED-1251EB2C9144}" dt="2018-03-06T04:50:53.243" v="0"/>
            <ac:spMkLst>
              <pc:docMk/>
              <pc:sldMasterMk cId="1951129574" sldId="2147483648"/>
              <pc:sldLayoutMk cId="1389000422" sldId="2147483651"/>
              <ac:spMk id="2" creationId="{3A43DE23-9DED-45A6-ACD5-697A5A52E7C7}"/>
            </ac:spMkLst>
          </pc:spChg>
          <pc:spChg chg="mod">
            <ac:chgData name="Marita Hayes-Brown" userId="762d84f8541acb72" providerId="LiveId" clId="{FC233A91-41EA-4338-B3ED-1251EB2C9144}" dt="2018-03-06T04:50:53.243" v="0"/>
            <ac:spMkLst>
              <pc:docMk/>
              <pc:sldMasterMk cId="1951129574" sldId="2147483648"/>
              <pc:sldLayoutMk cId="1389000422" sldId="2147483651"/>
              <ac:spMk id="3" creationId="{CA1B53EA-897D-47E8-8DD0-E7D3E4D728F6}"/>
            </ac:spMkLst>
          </pc:spChg>
        </pc:sldLayoutChg>
        <pc:sldLayoutChg chg="modSp">
          <pc:chgData name="Marita Hayes-Brown" userId="762d84f8541acb72" providerId="LiveId" clId="{FC233A91-41EA-4338-B3ED-1251EB2C9144}" dt="2018-03-06T04:50:53.243" v="0"/>
          <pc:sldLayoutMkLst>
            <pc:docMk/>
            <pc:sldMasterMk cId="1951129574" sldId="2147483648"/>
            <pc:sldLayoutMk cId="943589857" sldId="2147483652"/>
          </pc:sldLayoutMkLst>
          <pc:spChg chg="mod">
            <ac:chgData name="Marita Hayes-Brown" userId="762d84f8541acb72" providerId="LiveId" clId="{FC233A91-41EA-4338-B3ED-1251EB2C9144}" dt="2018-03-06T04:50:53.243" v="0"/>
            <ac:spMkLst>
              <pc:docMk/>
              <pc:sldMasterMk cId="1951129574" sldId="2147483648"/>
              <pc:sldLayoutMk cId="943589857" sldId="2147483652"/>
              <ac:spMk id="3" creationId="{B736F8C4-221D-4619-A2B7-5EA0858B0D20}"/>
            </ac:spMkLst>
          </pc:spChg>
          <pc:spChg chg="mod">
            <ac:chgData name="Marita Hayes-Brown" userId="762d84f8541acb72" providerId="LiveId" clId="{FC233A91-41EA-4338-B3ED-1251EB2C9144}" dt="2018-03-06T04:50:53.243" v="0"/>
            <ac:spMkLst>
              <pc:docMk/>
              <pc:sldMasterMk cId="1951129574" sldId="2147483648"/>
              <pc:sldLayoutMk cId="943589857" sldId="2147483652"/>
              <ac:spMk id="4" creationId="{2E63FF0E-4ADE-4FCA-BB07-044B01E316AE}"/>
            </ac:spMkLst>
          </pc:spChg>
        </pc:sldLayoutChg>
        <pc:sldLayoutChg chg="modSp">
          <pc:chgData name="Marita Hayes-Brown" userId="762d84f8541acb72" providerId="LiveId" clId="{FC233A91-41EA-4338-B3ED-1251EB2C9144}" dt="2018-03-06T04:50:53.243" v="0"/>
          <pc:sldLayoutMkLst>
            <pc:docMk/>
            <pc:sldMasterMk cId="1951129574" sldId="2147483648"/>
            <pc:sldLayoutMk cId="3302600607" sldId="2147483653"/>
          </pc:sldLayoutMkLst>
          <pc:spChg chg="mod">
            <ac:chgData name="Marita Hayes-Brown" userId="762d84f8541acb72" providerId="LiveId" clId="{FC233A91-41EA-4338-B3ED-1251EB2C9144}" dt="2018-03-06T04:50:53.243" v="0"/>
            <ac:spMkLst>
              <pc:docMk/>
              <pc:sldMasterMk cId="1951129574" sldId="2147483648"/>
              <pc:sldLayoutMk cId="3302600607" sldId="2147483653"/>
              <ac:spMk id="2" creationId="{80EE289F-A1B4-4000-8ACE-F577DE2380B3}"/>
            </ac:spMkLst>
          </pc:spChg>
          <pc:spChg chg="mod">
            <ac:chgData name="Marita Hayes-Brown" userId="762d84f8541acb72" providerId="LiveId" clId="{FC233A91-41EA-4338-B3ED-1251EB2C9144}" dt="2018-03-06T04:50:53.243" v="0"/>
            <ac:spMkLst>
              <pc:docMk/>
              <pc:sldMasterMk cId="1951129574" sldId="2147483648"/>
              <pc:sldLayoutMk cId="3302600607" sldId="2147483653"/>
              <ac:spMk id="3" creationId="{E48487A1-E177-4C99-B8ED-F5D0EE1A4DCE}"/>
            </ac:spMkLst>
          </pc:spChg>
          <pc:spChg chg="mod">
            <ac:chgData name="Marita Hayes-Brown" userId="762d84f8541acb72" providerId="LiveId" clId="{FC233A91-41EA-4338-B3ED-1251EB2C9144}" dt="2018-03-06T04:50:53.243" v="0"/>
            <ac:spMkLst>
              <pc:docMk/>
              <pc:sldMasterMk cId="1951129574" sldId="2147483648"/>
              <pc:sldLayoutMk cId="3302600607" sldId="2147483653"/>
              <ac:spMk id="4" creationId="{545E47CA-8393-485E-8766-48F7CA24C43C}"/>
            </ac:spMkLst>
          </pc:spChg>
          <pc:spChg chg="mod">
            <ac:chgData name="Marita Hayes-Brown" userId="762d84f8541acb72" providerId="LiveId" clId="{FC233A91-41EA-4338-B3ED-1251EB2C9144}" dt="2018-03-06T04:50:53.243" v="0"/>
            <ac:spMkLst>
              <pc:docMk/>
              <pc:sldMasterMk cId="1951129574" sldId="2147483648"/>
              <pc:sldLayoutMk cId="3302600607" sldId="2147483653"/>
              <ac:spMk id="5" creationId="{589DB8F4-6014-4881-858D-7840DB993032}"/>
            </ac:spMkLst>
          </pc:spChg>
          <pc:spChg chg="mod">
            <ac:chgData name="Marita Hayes-Brown" userId="762d84f8541acb72" providerId="LiveId" clId="{FC233A91-41EA-4338-B3ED-1251EB2C9144}" dt="2018-03-06T04:50:53.243" v="0"/>
            <ac:spMkLst>
              <pc:docMk/>
              <pc:sldMasterMk cId="1951129574" sldId="2147483648"/>
              <pc:sldLayoutMk cId="3302600607" sldId="2147483653"/>
              <ac:spMk id="6" creationId="{E1278A76-468F-4AFA-9EEF-A5936831CDD4}"/>
            </ac:spMkLst>
          </pc:spChg>
        </pc:sldLayoutChg>
        <pc:sldLayoutChg chg="modSp">
          <pc:chgData name="Marita Hayes-Brown" userId="762d84f8541acb72" providerId="LiveId" clId="{FC233A91-41EA-4338-B3ED-1251EB2C9144}" dt="2018-03-06T04:50:53.243" v="0"/>
          <pc:sldLayoutMkLst>
            <pc:docMk/>
            <pc:sldMasterMk cId="1951129574" sldId="2147483648"/>
            <pc:sldLayoutMk cId="5241155" sldId="2147483656"/>
          </pc:sldLayoutMkLst>
          <pc:spChg chg="mod">
            <ac:chgData name="Marita Hayes-Brown" userId="762d84f8541acb72" providerId="LiveId" clId="{FC233A91-41EA-4338-B3ED-1251EB2C9144}" dt="2018-03-06T04:50:53.243" v="0"/>
            <ac:spMkLst>
              <pc:docMk/>
              <pc:sldMasterMk cId="1951129574" sldId="2147483648"/>
              <pc:sldLayoutMk cId="5241155" sldId="2147483656"/>
              <ac:spMk id="2" creationId="{31BBDCFE-99ED-4F77-9209-1E2DA2579E7E}"/>
            </ac:spMkLst>
          </pc:spChg>
          <pc:spChg chg="mod">
            <ac:chgData name="Marita Hayes-Brown" userId="762d84f8541acb72" providerId="LiveId" clId="{FC233A91-41EA-4338-B3ED-1251EB2C9144}" dt="2018-03-06T04:50:53.243" v="0"/>
            <ac:spMkLst>
              <pc:docMk/>
              <pc:sldMasterMk cId="1951129574" sldId="2147483648"/>
              <pc:sldLayoutMk cId="5241155" sldId="2147483656"/>
              <ac:spMk id="3" creationId="{30907D9E-C197-46AF-A7EA-261CAA3BAA45}"/>
            </ac:spMkLst>
          </pc:spChg>
          <pc:spChg chg="mod">
            <ac:chgData name="Marita Hayes-Brown" userId="762d84f8541acb72" providerId="LiveId" clId="{FC233A91-41EA-4338-B3ED-1251EB2C9144}" dt="2018-03-06T04:50:53.243" v="0"/>
            <ac:spMkLst>
              <pc:docMk/>
              <pc:sldMasterMk cId="1951129574" sldId="2147483648"/>
              <pc:sldLayoutMk cId="5241155" sldId="2147483656"/>
              <ac:spMk id="4" creationId="{271C8A08-7831-4CBE-9FEB-D6AB9A295345}"/>
            </ac:spMkLst>
          </pc:spChg>
        </pc:sldLayoutChg>
        <pc:sldLayoutChg chg="modSp">
          <pc:chgData name="Marita Hayes-Brown" userId="762d84f8541acb72" providerId="LiveId" clId="{FC233A91-41EA-4338-B3ED-1251EB2C9144}" dt="2018-03-06T04:50:53.243" v="0"/>
          <pc:sldLayoutMkLst>
            <pc:docMk/>
            <pc:sldMasterMk cId="1951129574" sldId="2147483648"/>
            <pc:sldLayoutMk cId="2061121165" sldId="2147483657"/>
          </pc:sldLayoutMkLst>
          <pc:spChg chg="mod">
            <ac:chgData name="Marita Hayes-Brown" userId="762d84f8541acb72" providerId="LiveId" clId="{FC233A91-41EA-4338-B3ED-1251EB2C9144}" dt="2018-03-06T04:50:53.243" v="0"/>
            <ac:spMkLst>
              <pc:docMk/>
              <pc:sldMasterMk cId="1951129574" sldId="2147483648"/>
              <pc:sldLayoutMk cId="2061121165" sldId="2147483657"/>
              <ac:spMk id="2" creationId="{F47B23AA-725E-49AE-A1A7-DE1F303475A3}"/>
            </ac:spMkLst>
          </pc:spChg>
          <pc:spChg chg="mod">
            <ac:chgData name="Marita Hayes-Brown" userId="762d84f8541acb72" providerId="LiveId" clId="{FC233A91-41EA-4338-B3ED-1251EB2C9144}" dt="2018-03-06T04:50:53.243" v="0"/>
            <ac:spMkLst>
              <pc:docMk/>
              <pc:sldMasterMk cId="1951129574" sldId="2147483648"/>
              <pc:sldLayoutMk cId="2061121165" sldId="2147483657"/>
              <ac:spMk id="3" creationId="{DF26550B-AD77-4383-9B77-5A4B89E3A9D7}"/>
            </ac:spMkLst>
          </pc:spChg>
          <pc:spChg chg="mod">
            <ac:chgData name="Marita Hayes-Brown" userId="762d84f8541acb72" providerId="LiveId" clId="{FC233A91-41EA-4338-B3ED-1251EB2C9144}" dt="2018-03-06T04:50:53.243" v="0"/>
            <ac:spMkLst>
              <pc:docMk/>
              <pc:sldMasterMk cId="1951129574" sldId="2147483648"/>
              <pc:sldLayoutMk cId="2061121165" sldId="2147483657"/>
              <ac:spMk id="4" creationId="{A98E56F2-7B95-4228-81E1-E22F2760A7BA}"/>
            </ac:spMkLst>
          </pc:spChg>
        </pc:sldLayoutChg>
        <pc:sldLayoutChg chg="modSp">
          <pc:chgData name="Marita Hayes-Brown" userId="762d84f8541acb72" providerId="LiveId" clId="{FC233A91-41EA-4338-B3ED-1251EB2C9144}" dt="2018-03-06T04:50:53.243" v="0"/>
          <pc:sldLayoutMkLst>
            <pc:docMk/>
            <pc:sldMasterMk cId="1951129574" sldId="2147483648"/>
            <pc:sldLayoutMk cId="2244934671" sldId="2147483659"/>
          </pc:sldLayoutMkLst>
          <pc:spChg chg="mod">
            <ac:chgData name="Marita Hayes-Brown" userId="762d84f8541acb72" providerId="LiveId" clId="{FC233A91-41EA-4338-B3ED-1251EB2C9144}" dt="2018-03-06T04:50:53.243" v="0"/>
            <ac:spMkLst>
              <pc:docMk/>
              <pc:sldMasterMk cId="1951129574" sldId="2147483648"/>
              <pc:sldLayoutMk cId="2244934671" sldId="2147483659"/>
              <ac:spMk id="2" creationId="{F4A81054-529E-41F2-9F4C-5F0A8387B080}"/>
            </ac:spMkLst>
          </pc:spChg>
          <pc:spChg chg="mod">
            <ac:chgData name="Marita Hayes-Brown" userId="762d84f8541acb72" providerId="LiveId" clId="{FC233A91-41EA-4338-B3ED-1251EB2C9144}" dt="2018-03-06T04:50:53.243" v="0"/>
            <ac:spMkLst>
              <pc:docMk/>
              <pc:sldMasterMk cId="1951129574" sldId="2147483648"/>
              <pc:sldLayoutMk cId="2244934671" sldId="2147483659"/>
              <ac:spMk id="3" creationId="{433218E3-5EA2-4C3A-8C4F-A5D66E41E8C5}"/>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00A99-1D95-4887-A615-09C8E3A6F10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AU"/>
        </a:p>
      </dgm:t>
    </dgm:pt>
    <dgm:pt modelId="{CC38C62E-505C-4CE9-AA3C-6A2E8036B664}">
      <dgm:prSet phldrT="[Text]"/>
      <dgm:spPr/>
      <dgm:t>
        <a:bodyPr/>
        <a:lstStyle/>
        <a:p>
          <a:r>
            <a:rPr lang="en-AU" dirty="0" smtClean="0"/>
            <a:t>Why Positive Psychology and Positive Education?</a:t>
          </a:r>
          <a:endParaRPr lang="en-AU" dirty="0"/>
        </a:p>
      </dgm:t>
    </dgm:pt>
    <dgm:pt modelId="{AA3A7679-9D3A-4207-A7CE-34CE50930DDE}" type="parTrans" cxnId="{4459F822-8672-4261-AC44-44BEA9083844}">
      <dgm:prSet/>
      <dgm:spPr/>
      <dgm:t>
        <a:bodyPr/>
        <a:lstStyle/>
        <a:p>
          <a:endParaRPr lang="en-AU"/>
        </a:p>
      </dgm:t>
    </dgm:pt>
    <dgm:pt modelId="{B19710D0-7EE5-4061-86E8-AEB7F45C0689}" type="sibTrans" cxnId="{4459F822-8672-4261-AC44-44BEA9083844}">
      <dgm:prSet/>
      <dgm:spPr/>
      <dgm:t>
        <a:bodyPr/>
        <a:lstStyle/>
        <a:p>
          <a:endParaRPr lang="en-AU"/>
        </a:p>
      </dgm:t>
    </dgm:pt>
    <dgm:pt modelId="{FEE5CEA6-6179-4D91-883E-D1442531251B}">
      <dgm:prSet phldrT="[Text]"/>
      <dgm:spPr/>
      <dgm:t>
        <a:bodyPr/>
        <a:lstStyle/>
        <a:p>
          <a:r>
            <a:rPr lang="en-AU" dirty="0" smtClean="0"/>
            <a:t>Mental Health statistics of our young people</a:t>
          </a:r>
          <a:endParaRPr lang="en-AU" dirty="0"/>
        </a:p>
      </dgm:t>
    </dgm:pt>
    <dgm:pt modelId="{11706FBC-B1D4-4FBA-A79E-E7D2ACAD2236}" type="parTrans" cxnId="{665C5767-B707-4A04-BE73-0CB649755D89}">
      <dgm:prSet/>
      <dgm:spPr/>
      <dgm:t>
        <a:bodyPr/>
        <a:lstStyle/>
        <a:p>
          <a:endParaRPr lang="en-AU"/>
        </a:p>
      </dgm:t>
    </dgm:pt>
    <dgm:pt modelId="{2C6BA90A-AADC-46AE-8690-6B08CACBA412}" type="sibTrans" cxnId="{665C5767-B707-4A04-BE73-0CB649755D89}">
      <dgm:prSet/>
      <dgm:spPr/>
      <dgm:t>
        <a:bodyPr/>
        <a:lstStyle/>
        <a:p>
          <a:endParaRPr lang="en-AU"/>
        </a:p>
      </dgm:t>
    </dgm:pt>
    <dgm:pt modelId="{66A208C3-E544-4539-9A66-27ED0509CE4A}">
      <dgm:prSet phldrT="[Text]"/>
      <dgm:spPr/>
      <dgm:t>
        <a:bodyPr/>
        <a:lstStyle/>
        <a:p>
          <a:r>
            <a:rPr lang="en-AU" dirty="0" smtClean="0"/>
            <a:t>Reported impact on wellbeing</a:t>
          </a:r>
          <a:endParaRPr lang="en-AU" dirty="0"/>
        </a:p>
      </dgm:t>
    </dgm:pt>
    <dgm:pt modelId="{D1CCBE3A-C059-45CC-89C6-039137A5DF4E}" type="parTrans" cxnId="{BD5CD34E-896D-49B8-AA71-9FF8A0A84282}">
      <dgm:prSet/>
      <dgm:spPr/>
      <dgm:t>
        <a:bodyPr/>
        <a:lstStyle/>
        <a:p>
          <a:endParaRPr lang="en-AU"/>
        </a:p>
      </dgm:t>
    </dgm:pt>
    <dgm:pt modelId="{AF888D26-3F8F-441C-AABF-C8E172FD3AD3}" type="sibTrans" cxnId="{BD5CD34E-896D-49B8-AA71-9FF8A0A84282}">
      <dgm:prSet/>
      <dgm:spPr/>
      <dgm:t>
        <a:bodyPr/>
        <a:lstStyle/>
        <a:p>
          <a:endParaRPr lang="en-AU"/>
        </a:p>
      </dgm:t>
    </dgm:pt>
    <dgm:pt modelId="{437DAA57-7A6E-4B34-887D-748B9F2FF9EB}">
      <dgm:prSet phldrT="[Text]"/>
      <dgm:spPr/>
      <dgm:t>
        <a:bodyPr/>
        <a:lstStyle/>
        <a:p>
          <a:r>
            <a:rPr lang="en-AU" dirty="0" smtClean="0"/>
            <a:t>Common language for staff to engage with each other and their students</a:t>
          </a:r>
          <a:endParaRPr lang="en-AU" dirty="0"/>
        </a:p>
      </dgm:t>
    </dgm:pt>
    <dgm:pt modelId="{39D2BA8A-731A-4E62-A4F6-986662879C55}" type="parTrans" cxnId="{6CF3AD32-538B-4D4F-8EDC-224E6C56B71F}">
      <dgm:prSet/>
      <dgm:spPr/>
      <dgm:t>
        <a:bodyPr/>
        <a:lstStyle/>
        <a:p>
          <a:endParaRPr lang="en-AU"/>
        </a:p>
      </dgm:t>
    </dgm:pt>
    <dgm:pt modelId="{28A388DC-74BB-4EF8-8179-39FABA3FCF49}" type="sibTrans" cxnId="{6CF3AD32-538B-4D4F-8EDC-224E6C56B71F}">
      <dgm:prSet/>
      <dgm:spPr/>
      <dgm:t>
        <a:bodyPr/>
        <a:lstStyle/>
        <a:p>
          <a:endParaRPr lang="en-AU"/>
        </a:p>
      </dgm:t>
    </dgm:pt>
    <dgm:pt modelId="{475CBDC1-57EF-4D8A-BA82-A575F76321A3}">
      <dgm:prSet phldrT="[Text]"/>
      <dgm:spPr/>
      <dgm:t>
        <a:bodyPr/>
        <a:lstStyle/>
        <a:p>
          <a:r>
            <a:rPr lang="en-AU" dirty="0" smtClean="0"/>
            <a:t>The expectation of the 21</a:t>
          </a:r>
          <a:r>
            <a:rPr lang="en-AU" baseline="30000" dirty="0" smtClean="0"/>
            <a:t>st</a:t>
          </a:r>
          <a:r>
            <a:rPr lang="en-AU" dirty="0" smtClean="0"/>
            <a:t> century school</a:t>
          </a:r>
          <a:endParaRPr lang="en-AU" dirty="0"/>
        </a:p>
      </dgm:t>
    </dgm:pt>
    <dgm:pt modelId="{95832151-E5A6-4593-BB54-37B240FB7E0B}" type="parTrans" cxnId="{415E188C-7622-4D14-B9F3-D098B1903485}">
      <dgm:prSet/>
      <dgm:spPr/>
      <dgm:t>
        <a:bodyPr/>
        <a:lstStyle/>
        <a:p>
          <a:endParaRPr lang="en-AU"/>
        </a:p>
      </dgm:t>
    </dgm:pt>
    <dgm:pt modelId="{595156B0-2F2B-4BC8-A390-1724969285EB}" type="sibTrans" cxnId="{415E188C-7622-4D14-B9F3-D098B1903485}">
      <dgm:prSet/>
      <dgm:spPr/>
      <dgm:t>
        <a:bodyPr/>
        <a:lstStyle/>
        <a:p>
          <a:endParaRPr lang="en-AU"/>
        </a:p>
      </dgm:t>
    </dgm:pt>
    <dgm:pt modelId="{88CF7E95-A319-43D0-B82B-D6AFD8F7D7D1}">
      <dgm:prSet/>
      <dgm:spPr/>
      <dgm:t>
        <a:bodyPr/>
        <a:lstStyle/>
        <a:p>
          <a:r>
            <a:rPr lang="en-AU" dirty="0" smtClean="0"/>
            <a:t>Congruency with our College’s Mission Statement and Strategic Focus 2014-17</a:t>
          </a:r>
          <a:endParaRPr lang="en-AU" dirty="0"/>
        </a:p>
      </dgm:t>
    </dgm:pt>
    <dgm:pt modelId="{BA46D978-31DA-429E-A03E-C341E99C11B3}" type="parTrans" cxnId="{5B874F97-CC0D-4465-80EE-E42336A6D33C}">
      <dgm:prSet/>
      <dgm:spPr/>
      <dgm:t>
        <a:bodyPr/>
        <a:lstStyle/>
        <a:p>
          <a:endParaRPr lang="en-AU"/>
        </a:p>
      </dgm:t>
    </dgm:pt>
    <dgm:pt modelId="{FF7529C8-1C00-4D4F-A948-A99E60ABD5FB}" type="sibTrans" cxnId="{5B874F97-CC0D-4465-80EE-E42336A6D33C}">
      <dgm:prSet/>
      <dgm:spPr/>
      <dgm:t>
        <a:bodyPr/>
        <a:lstStyle/>
        <a:p>
          <a:endParaRPr lang="en-AU"/>
        </a:p>
      </dgm:t>
    </dgm:pt>
    <dgm:pt modelId="{1E419ED4-FEE2-4FDF-B4A0-7775B41ED337}">
      <dgm:prSet/>
      <dgm:spPr>
        <a:solidFill>
          <a:srgbClr val="C32D91"/>
        </a:solidFill>
      </dgm:spPr>
      <dgm:t>
        <a:bodyPr/>
        <a:lstStyle/>
        <a:p>
          <a:pPr algn="ctr"/>
          <a:r>
            <a:rPr lang="en-AU" dirty="0" smtClean="0"/>
            <a:t>The link between  student wellbeing and academic performance</a:t>
          </a:r>
          <a:endParaRPr lang="en-AU" dirty="0"/>
        </a:p>
      </dgm:t>
    </dgm:pt>
    <dgm:pt modelId="{F6A3AC12-45AE-42EA-B216-D8750DD0DCED}" type="parTrans" cxnId="{4B257FDE-8874-4C6E-B93E-0321C8E16C7B}">
      <dgm:prSet/>
      <dgm:spPr/>
      <dgm:t>
        <a:bodyPr/>
        <a:lstStyle/>
        <a:p>
          <a:endParaRPr lang="en-AU"/>
        </a:p>
      </dgm:t>
    </dgm:pt>
    <dgm:pt modelId="{6AFC3297-0B14-423E-8B5D-611B4015D70C}" type="sibTrans" cxnId="{4B257FDE-8874-4C6E-B93E-0321C8E16C7B}">
      <dgm:prSet/>
      <dgm:spPr/>
      <dgm:t>
        <a:bodyPr/>
        <a:lstStyle/>
        <a:p>
          <a:endParaRPr lang="en-AU"/>
        </a:p>
      </dgm:t>
    </dgm:pt>
    <dgm:pt modelId="{DF89A4F7-9F9E-4682-ABC7-54C133F35C97}" type="pres">
      <dgm:prSet presAssocID="{12500A99-1D95-4887-A615-09C8E3A6F101}" presName="Name0" presStyleCnt="0">
        <dgm:presLayoutVars>
          <dgm:chMax val="1"/>
          <dgm:dir/>
          <dgm:animLvl val="ctr"/>
          <dgm:resizeHandles val="exact"/>
        </dgm:presLayoutVars>
      </dgm:prSet>
      <dgm:spPr/>
      <dgm:t>
        <a:bodyPr/>
        <a:lstStyle/>
        <a:p>
          <a:endParaRPr lang="en-AU"/>
        </a:p>
      </dgm:t>
    </dgm:pt>
    <dgm:pt modelId="{4F1E35EC-10C0-4B44-8E0C-1BB20D854F9A}" type="pres">
      <dgm:prSet presAssocID="{CC38C62E-505C-4CE9-AA3C-6A2E8036B664}" presName="centerShape" presStyleLbl="node0" presStyleIdx="0" presStyleCnt="1"/>
      <dgm:spPr/>
      <dgm:t>
        <a:bodyPr/>
        <a:lstStyle/>
        <a:p>
          <a:endParaRPr lang="en-AU"/>
        </a:p>
      </dgm:t>
    </dgm:pt>
    <dgm:pt modelId="{E94F37DD-4845-4FC4-A895-BB682D0A85C5}" type="pres">
      <dgm:prSet presAssocID="{FEE5CEA6-6179-4D91-883E-D1442531251B}" presName="node" presStyleLbl="node1" presStyleIdx="0" presStyleCnt="6" custScaleX="128573">
        <dgm:presLayoutVars>
          <dgm:bulletEnabled val="1"/>
        </dgm:presLayoutVars>
      </dgm:prSet>
      <dgm:spPr/>
      <dgm:t>
        <a:bodyPr/>
        <a:lstStyle/>
        <a:p>
          <a:endParaRPr lang="en-AU"/>
        </a:p>
      </dgm:t>
    </dgm:pt>
    <dgm:pt modelId="{DD362790-8AC4-434A-B91B-64D47EFF0287}" type="pres">
      <dgm:prSet presAssocID="{FEE5CEA6-6179-4D91-883E-D1442531251B}" presName="dummy" presStyleCnt="0"/>
      <dgm:spPr/>
    </dgm:pt>
    <dgm:pt modelId="{30BD5A6A-29E4-419F-B448-826EEAEF3805}" type="pres">
      <dgm:prSet presAssocID="{2C6BA90A-AADC-46AE-8690-6B08CACBA412}" presName="sibTrans" presStyleLbl="sibTrans2D1" presStyleIdx="0" presStyleCnt="6"/>
      <dgm:spPr/>
      <dgm:t>
        <a:bodyPr/>
        <a:lstStyle/>
        <a:p>
          <a:endParaRPr lang="en-AU"/>
        </a:p>
      </dgm:t>
    </dgm:pt>
    <dgm:pt modelId="{67D9F269-67A5-415B-8412-63E28E8347C7}" type="pres">
      <dgm:prSet presAssocID="{88CF7E95-A319-43D0-B82B-D6AFD8F7D7D1}" presName="node" presStyleLbl="node1" presStyleIdx="1" presStyleCnt="6" custScaleX="131633">
        <dgm:presLayoutVars>
          <dgm:bulletEnabled val="1"/>
        </dgm:presLayoutVars>
      </dgm:prSet>
      <dgm:spPr/>
      <dgm:t>
        <a:bodyPr/>
        <a:lstStyle/>
        <a:p>
          <a:endParaRPr lang="en-AU"/>
        </a:p>
      </dgm:t>
    </dgm:pt>
    <dgm:pt modelId="{47F88725-1753-4B31-84D3-160B984E6D05}" type="pres">
      <dgm:prSet presAssocID="{88CF7E95-A319-43D0-B82B-D6AFD8F7D7D1}" presName="dummy" presStyleCnt="0"/>
      <dgm:spPr/>
    </dgm:pt>
    <dgm:pt modelId="{B8126E4A-EB29-48AE-BBF2-0EB54467D6AF}" type="pres">
      <dgm:prSet presAssocID="{FF7529C8-1C00-4D4F-A948-A99E60ABD5FB}" presName="sibTrans" presStyleLbl="sibTrans2D1" presStyleIdx="1" presStyleCnt="6"/>
      <dgm:spPr/>
      <dgm:t>
        <a:bodyPr/>
        <a:lstStyle/>
        <a:p>
          <a:endParaRPr lang="en-AU"/>
        </a:p>
      </dgm:t>
    </dgm:pt>
    <dgm:pt modelId="{AF5117C3-1137-4AE1-8DA5-B43EB65D8349}" type="pres">
      <dgm:prSet presAssocID="{1E419ED4-FEE2-4FDF-B4A0-7775B41ED337}" presName="node" presStyleLbl="node1" presStyleIdx="2" presStyleCnt="6" custScaleX="190016" custScaleY="115179">
        <dgm:presLayoutVars>
          <dgm:bulletEnabled val="1"/>
        </dgm:presLayoutVars>
      </dgm:prSet>
      <dgm:spPr/>
      <dgm:t>
        <a:bodyPr/>
        <a:lstStyle/>
        <a:p>
          <a:endParaRPr lang="en-AU"/>
        </a:p>
      </dgm:t>
    </dgm:pt>
    <dgm:pt modelId="{1B85E289-8B98-4C2B-98E1-91ACCF3597B3}" type="pres">
      <dgm:prSet presAssocID="{1E419ED4-FEE2-4FDF-B4A0-7775B41ED337}" presName="dummy" presStyleCnt="0"/>
      <dgm:spPr/>
    </dgm:pt>
    <dgm:pt modelId="{7E38DFB4-61E7-4713-8C61-44DF2E992425}" type="pres">
      <dgm:prSet presAssocID="{6AFC3297-0B14-423E-8B5D-611B4015D70C}" presName="sibTrans" presStyleLbl="sibTrans2D1" presStyleIdx="2" presStyleCnt="6"/>
      <dgm:spPr/>
      <dgm:t>
        <a:bodyPr/>
        <a:lstStyle/>
        <a:p>
          <a:endParaRPr lang="en-AU"/>
        </a:p>
      </dgm:t>
    </dgm:pt>
    <dgm:pt modelId="{A181B130-A1BC-4804-906E-E725CA3E685D}" type="pres">
      <dgm:prSet presAssocID="{66A208C3-E544-4539-9A66-27ED0509CE4A}" presName="node" presStyleLbl="node1" presStyleIdx="3" presStyleCnt="6" custScaleX="116688">
        <dgm:presLayoutVars>
          <dgm:bulletEnabled val="1"/>
        </dgm:presLayoutVars>
      </dgm:prSet>
      <dgm:spPr/>
      <dgm:t>
        <a:bodyPr/>
        <a:lstStyle/>
        <a:p>
          <a:endParaRPr lang="en-AU"/>
        </a:p>
      </dgm:t>
    </dgm:pt>
    <dgm:pt modelId="{B15DBB5F-DE0F-4312-9E88-EA5214CC4C88}" type="pres">
      <dgm:prSet presAssocID="{66A208C3-E544-4539-9A66-27ED0509CE4A}" presName="dummy" presStyleCnt="0"/>
      <dgm:spPr/>
    </dgm:pt>
    <dgm:pt modelId="{19A1F672-8F11-434B-B65A-ED8B7BF7F756}" type="pres">
      <dgm:prSet presAssocID="{AF888D26-3F8F-441C-AABF-C8E172FD3AD3}" presName="sibTrans" presStyleLbl="sibTrans2D1" presStyleIdx="3" presStyleCnt="6"/>
      <dgm:spPr/>
      <dgm:t>
        <a:bodyPr/>
        <a:lstStyle/>
        <a:p>
          <a:endParaRPr lang="en-AU"/>
        </a:p>
      </dgm:t>
    </dgm:pt>
    <dgm:pt modelId="{4508A9D6-B3BC-40F0-8B8B-CE12076ABA97}" type="pres">
      <dgm:prSet presAssocID="{437DAA57-7A6E-4B34-887D-748B9F2FF9EB}" presName="node" presStyleLbl="node1" presStyleIdx="4" presStyleCnt="6" custScaleX="139742">
        <dgm:presLayoutVars>
          <dgm:bulletEnabled val="1"/>
        </dgm:presLayoutVars>
      </dgm:prSet>
      <dgm:spPr/>
      <dgm:t>
        <a:bodyPr/>
        <a:lstStyle/>
        <a:p>
          <a:endParaRPr lang="en-AU"/>
        </a:p>
      </dgm:t>
    </dgm:pt>
    <dgm:pt modelId="{DA2632AC-83D3-4D3C-AEEA-AC1F6A550932}" type="pres">
      <dgm:prSet presAssocID="{437DAA57-7A6E-4B34-887D-748B9F2FF9EB}" presName="dummy" presStyleCnt="0"/>
      <dgm:spPr/>
    </dgm:pt>
    <dgm:pt modelId="{B4190FC3-3917-4CFD-A5DF-221D3C7CEFC0}" type="pres">
      <dgm:prSet presAssocID="{28A388DC-74BB-4EF8-8179-39FABA3FCF49}" presName="sibTrans" presStyleLbl="sibTrans2D1" presStyleIdx="4" presStyleCnt="6"/>
      <dgm:spPr/>
      <dgm:t>
        <a:bodyPr/>
        <a:lstStyle/>
        <a:p>
          <a:endParaRPr lang="en-AU"/>
        </a:p>
      </dgm:t>
    </dgm:pt>
    <dgm:pt modelId="{7DFCB987-E28E-4972-AA7E-3EE23973EA3D}" type="pres">
      <dgm:prSet presAssocID="{475CBDC1-57EF-4D8A-BA82-A575F76321A3}" presName="node" presStyleLbl="node1" presStyleIdx="5" presStyleCnt="6" custScaleX="137039">
        <dgm:presLayoutVars>
          <dgm:bulletEnabled val="1"/>
        </dgm:presLayoutVars>
      </dgm:prSet>
      <dgm:spPr/>
      <dgm:t>
        <a:bodyPr/>
        <a:lstStyle/>
        <a:p>
          <a:endParaRPr lang="en-AU"/>
        </a:p>
      </dgm:t>
    </dgm:pt>
    <dgm:pt modelId="{82F65C9A-77AB-4E5A-A4F8-8C7ED3900D90}" type="pres">
      <dgm:prSet presAssocID="{475CBDC1-57EF-4D8A-BA82-A575F76321A3}" presName="dummy" presStyleCnt="0"/>
      <dgm:spPr/>
    </dgm:pt>
    <dgm:pt modelId="{9C098794-5FE3-409F-9410-B71DCF7088E0}" type="pres">
      <dgm:prSet presAssocID="{595156B0-2F2B-4BC8-A390-1724969285EB}" presName="sibTrans" presStyleLbl="sibTrans2D1" presStyleIdx="5" presStyleCnt="6"/>
      <dgm:spPr/>
      <dgm:t>
        <a:bodyPr/>
        <a:lstStyle/>
        <a:p>
          <a:endParaRPr lang="en-AU"/>
        </a:p>
      </dgm:t>
    </dgm:pt>
  </dgm:ptLst>
  <dgm:cxnLst>
    <dgm:cxn modelId="{AAC161B7-1681-475F-ABD4-0CC92DE7B218}" type="presOf" srcId="{12500A99-1D95-4887-A615-09C8E3A6F101}" destId="{DF89A4F7-9F9E-4682-ABC7-54C133F35C97}" srcOrd="0" destOrd="0" presId="urn:microsoft.com/office/officeart/2005/8/layout/radial6"/>
    <dgm:cxn modelId="{D31881B6-3FE8-44C6-9741-EC4EE8267387}" type="presOf" srcId="{AF888D26-3F8F-441C-AABF-C8E172FD3AD3}" destId="{19A1F672-8F11-434B-B65A-ED8B7BF7F756}" srcOrd="0" destOrd="0" presId="urn:microsoft.com/office/officeart/2005/8/layout/radial6"/>
    <dgm:cxn modelId="{FE6B42F4-35D6-4795-A047-98D23C921719}" type="presOf" srcId="{2C6BA90A-AADC-46AE-8690-6B08CACBA412}" destId="{30BD5A6A-29E4-419F-B448-826EEAEF3805}" srcOrd="0" destOrd="0" presId="urn:microsoft.com/office/officeart/2005/8/layout/radial6"/>
    <dgm:cxn modelId="{D2E74BEB-FF31-4DD1-BD26-8AB01C85F02B}" type="presOf" srcId="{FEE5CEA6-6179-4D91-883E-D1442531251B}" destId="{E94F37DD-4845-4FC4-A895-BB682D0A85C5}" srcOrd="0" destOrd="0" presId="urn:microsoft.com/office/officeart/2005/8/layout/radial6"/>
    <dgm:cxn modelId="{BD5CD34E-896D-49B8-AA71-9FF8A0A84282}" srcId="{CC38C62E-505C-4CE9-AA3C-6A2E8036B664}" destId="{66A208C3-E544-4539-9A66-27ED0509CE4A}" srcOrd="3" destOrd="0" parTransId="{D1CCBE3A-C059-45CC-89C6-039137A5DF4E}" sibTransId="{AF888D26-3F8F-441C-AABF-C8E172FD3AD3}"/>
    <dgm:cxn modelId="{3DF4D601-E7CF-4056-9B1A-2E2631DC6321}" type="presOf" srcId="{595156B0-2F2B-4BC8-A390-1724969285EB}" destId="{9C098794-5FE3-409F-9410-B71DCF7088E0}" srcOrd="0" destOrd="0" presId="urn:microsoft.com/office/officeart/2005/8/layout/radial6"/>
    <dgm:cxn modelId="{5825242C-E2BC-4B54-8AA5-3F5BCDFF8330}" type="presOf" srcId="{1E419ED4-FEE2-4FDF-B4A0-7775B41ED337}" destId="{AF5117C3-1137-4AE1-8DA5-B43EB65D8349}" srcOrd="0" destOrd="0" presId="urn:microsoft.com/office/officeart/2005/8/layout/radial6"/>
    <dgm:cxn modelId="{5B874F97-CC0D-4465-80EE-E42336A6D33C}" srcId="{CC38C62E-505C-4CE9-AA3C-6A2E8036B664}" destId="{88CF7E95-A319-43D0-B82B-D6AFD8F7D7D1}" srcOrd="1" destOrd="0" parTransId="{BA46D978-31DA-429E-A03E-C341E99C11B3}" sibTransId="{FF7529C8-1C00-4D4F-A948-A99E60ABD5FB}"/>
    <dgm:cxn modelId="{F9A73E34-E1F1-4FFF-8682-2CAC19D43C96}" type="presOf" srcId="{6AFC3297-0B14-423E-8B5D-611B4015D70C}" destId="{7E38DFB4-61E7-4713-8C61-44DF2E992425}" srcOrd="0" destOrd="0" presId="urn:microsoft.com/office/officeart/2005/8/layout/radial6"/>
    <dgm:cxn modelId="{A74E9710-8929-43B1-8CE5-B2E089D97FD2}" type="presOf" srcId="{FF7529C8-1C00-4D4F-A948-A99E60ABD5FB}" destId="{B8126E4A-EB29-48AE-BBF2-0EB54467D6AF}" srcOrd="0" destOrd="0" presId="urn:microsoft.com/office/officeart/2005/8/layout/radial6"/>
    <dgm:cxn modelId="{E302DFD6-BD4B-4681-A6C4-F038AF224CA5}" type="presOf" srcId="{28A388DC-74BB-4EF8-8179-39FABA3FCF49}" destId="{B4190FC3-3917-4CFD-A5DF-221D3C7CEFC0}" srcOrd="0" destOrd="0" presId="urn:microsoft.com/office/officeart/2005/8/layout/radial6"/>
    <dgm:cxn modelId="{6CF3AD32-538B-4D4F-8EDC-224E6C56B71F}" srcId="{CC38C62E-505C-4CE9-AA3C-6A2E8036B664}" destId="{437DAA57-7A6E-4B34-887D-748B9F2FF9EB}" srcOrd="4" destOrd="0" parTransId="{39D2BA8A-731A-4E62-A4F6-986662879C55}" sibTransId="{28A388DC-74BB-4EF8-8179-39FABA3FCF49}"/>
    <dgm:cxn modelId="{8F6986A0-941C-43F1-A92F-7FB3F23AD462}" type="presOf" srcId="{475CBDC1-57EF-4D8A-BA82-A575F76321A3}" destId="{7DFCB987-E28E-4972-AA7E-3EE23973EA3D}" srcOrd="0" destOrd="0" presId="urn:microsoft.com/office/officeart/2005/8/layout/radial6"/>
    <dgm:cxn modelId="{3E5D7F96-976C-4E94-8D27-5A009BE68D99}" type="presOf" srcId="{88CF7E95-A319-43D0-B82B-D6AFD8F7D7D1}" destId="{67D9F269-67A5-415B-8412-63E28E8347C7}" srcOrd="0" destOrd="0" presId="urn:microsoft.com/office/officeart/2005/8/layout/radial6"/>
    <dgm:cxn modelId="{6DF59A66-9E4F-4093-B6CF-BCB7E0231E3A}" type="presOf" srcId="{437DAA57-7A6E-4B34-887D-748B9F2FF9EB}" destId="{4508A9D6-B3BC-40F0-8B8B-CE12076ABA97}" srcOrd="0" destOrd="0" presId="urn:microsoft.com/office/officeart/2005/8/layout/radial6"/>
    <dgm:cxn modelId="{4B257FDE-8874-4C6E-B93E-0321C8E16C7B}" srcId="{CC38C62E-505C-4CE9-AA3C-6A2E8036B664}" destId="{1E419ED4-FEE2-4FDF-B4A0-7775B41ED337}" srcOrd="2" destOrd="0" parTransId="{F6A3AC12-45AE-42EA-B216-D8750DD0DCED}" sibTransId="{6AFC3297-0B14-423E-8B5D-611B4015D70C}"/>
    <dgm:cxn modelId="{415E188C-7622-4D14-B9F3-D098B1903485}" srcId="{CC38C62E-505C-4CE9-AA3C-6A2E8036B664}" destId="{475CBDC1-57EF-4D8A-BA82-A575F76321A3}" srcOrd="5" destOrd="0" parTransId="{95832151-E5A6-4593-BB54-37B240FB7E0B}" sibTransId="{595156B0-2F2B-4BC8-A390-1724969285EB}"/>
    <dgm:cxn modelId="{02DCDD81-0ADF-45E2-B8BC-A090F0D8444A}" type="presOf" srcId="{CC38C62E-505C-4CE9-AA3C-6A2E8036B664}" destId="{4F1E35EC-10C0-4B44-8E0C-1BB20D854F9A}" srcOrd="0" destOrd="0" presId="urn:microsoft.com/office/officeart/2005/8/layout/radial6"/>
    <dgm:cxn modelId="{80F28CC8-353A-4C65-946E-4B6C604ED8C3}" type="presOf" srcId="{66A208C3-E544-4539-9A66-27ED0509CE4A}" destId="{A181B130-A1BC-4804-906E-E725CA3E685D}" srcOrd="0" destOrd="0" presId="urn:microsoft.com/office/officeart/2005/8/layout/radial6"/>
    <dgm:cxn modelId="{4459F822-8672-4261-AC44-44BEA9083844}" srcId="{12500A99-1D95-4887-A615-09C8E3A6F101}" destId="{CC38C62E-505C-4CE9-AA3C-6A2E8036B664}" srcOrd="0" destOrd="0" parTransId="{AA3A7679-9D3A-4207-A7CE-34CE50930DDE}" sibTransId="{B19710D0-7EE5-4061-86E8-AEB7F45C0689}"/>
    <dgm:cxn modelId="{665C5767-B707-4A04-BE73-0CB649755D89}" srcId="{CC38C62E-505C-4CE9-AA3C-6A2E8036B664}" destId="{FEE5CEA6-6179-4D91-883E-D1442531251B}" srcOrd="0" destOrd="0" parTransId="{11706FBC-B1D4-4FBA-A79E-E7D2ACAD2236}" sibTransId="{2C6BA90A-AADC-46AE-8690-6B08CACBA412}"/>
    <dgm:cxn modelId="{CCFC73E5-6BEC-4D3E-9E84-3E4130ADDC03}" type="presParOf" srcId="{DF89A4F7-9F9E-4682-ABC7-54C133F35C97}" destId="{4F1E35EC-10C0-4B44-8E0C-1BB20D854F9A}" srcOrd="0" destOrd="0" presId="urn:microsoft.com/office/officeart/2005/8/layout/radial6"/>
    <dgm:cxn modelId="{AD3106E1-EAD5-4DC4-A730-AB38ECE56498}" type="presParOf" srcId="{DF89A4F7-9F9E-4682-ABC7-54C133F35C97}" destId="{E94F37DD-4845-4FC4-A895-BB682D0A85C5}" srcOrd="1" destOrd="0" presId="urn:microsoft.com/office/officeart/2005/8/layout/radial6"/>
    <dgm:cxn modelId="{1AABC023-DA38-445D-84F9-482E2FE92CA2}" type="presParOf" srcId="{DF89A4F7-9F9E-4682-ABC7-54C133F35C97}" destId="{DD362790-8AC4-434A-B91B-64D47EFF0287}" srcOrd="2" destOrd="0" presId="urn:microsoft.com/office/officeart/2005/8/layout/radial6"/>
    <dgm:cxn modelId="{DF90581C-3812-4580-B80C-24F5E674F69C}" type="presParOf" srcId="{DF89A4F7-9F9E-4682-ABC7-54C133F35C97}" destId="{30BD5A6A-29E4-419F-B448-826EEAEF3805}" srcOrd="3" destOrd="0" presId="urn:microsoft.com/office/officeart/2005/8/layout/radial6"/>
    <dgm:cxn modelId="{ADE59CFD-B8F6-420B-B1CE-722CAE852C04}" type="presParOf" srcId="{DF89A4F7-9F9E-4682-ABC7-54C133F35C97}" destId="{67D9F269-67A5-415B-8412-63E28E8347C7}" srcOrd="4" destOrd="0" presId="urn:microsoft.com/office/officeart/2005/8/layout/radial6"/>
    <dgm:cxn modelId="{2BC473F1-B879-41C7-BDE8-692CDD87164D}" type="presParOf" srcId="{DF89A4F7-9F9E-4682-ABC7-54C133F35C97}" destId="{47F88725-1753-4B31-84D3-160B984E6D05}" srcOrd="5" destOrd="0" presId="urn:microsoft.com/office/officeart/2005/8/layout/radial6"/>
    <dgm:cxn modelId="{EF145959-A9E5-47BC-93B5-E4F11DB7DF5B}" type="presParOf" srcId="{DF89A4F7-9F9E-4682-ABC7-54C133F35C97}" destId="{B8126E4A-EB29-48AE-BBF2-0EB54467D6AF}" srcOrd="6" destOrd="0" presId="urn:microsoft.com/office/officeart/2005/8/layout/radial6"/>
    <dgm:cxn modelId="{C1E278E9-8CA2-47C7-8170-CABA19A5AB47}" type="presParOf" srcId="{DF89A4F7-9F9E-4682-ABC7-54C133F35C97}" destId="{AF5117C3-1137-4AE1-8DA5-B43EB65D8349}" srcOrd="7" destOrd="0" presId="urn:microsoft.com/office/officeart/2005/8/layout/radial6"/>
    <dgm:cxn modelId="{7354885F-D667-4A48-BDFE-3FC220D2C040}" type="presParOf" srcId="{DF89A4F7-9F9E-4682-ABC7-54C133F35C97}" destId="{1B85E289-8B98-4C2B-98E1-91ACCF3597B3}" srcOrd="8" destOrd="0" presId="urn:microsoft.com/office/officeart/2005/8/layout/radial6"/>
    <dgm:cxn modelId="{2DB185F1-673D-4AED-A8E2-33B7DAEE9EF3}" type="presParOf" srcId="{DF89A4F7-9F9E-4682-ABC7-54C133F35C97}" destId="{7E38DFB4-61E7-4713-8C61-44DF2E992425}" srcOrd="9" destOrd="0" presId="urn:microsoft.com/office/officeart/2005/8/layout/radial6"/>
    <dgm:cxn modelId="{ECBA751C-9696-461E-B5EA-7AB1400DF1DE}" type="presParOf" srcId="{DF89A4F7-9F9E-4682-ABC7-54C133F35C97}" destId="{A181B130-A1BC-4804-906E-E725CA3E685D}" srcOrd="10" destOrd="0" presId="urn:microsoft.com/office/officeart/2005/8/layout/radial6"/>
    <dgm:cxn modelId="{9AC2FA8A-9B2C-4437-AB49-9F854848E9F7}" type="presParOf" srcId="{DF89A4F7-9F9E-4682-ABC7-54C133F35C97}" destId="{B15DBB5F-DE0F-4312-9E88-EA5214CC4C88}" srcOrd="11" destOrd="0" presId="urn:microsoft.com/office/officeart/2005/8/layout/radial6"/>
    <dgm:cxn modelId="{0739C2C2-717D-451E-826A-8820CD2F583A}" type="presParOf" srcId="{DF89A4F7-9F9E-4682-ABC7-54C133F35C97}" destId="{19A1F672-8F11-434B-B65A-ED8B7BF7F756}" srcOrd="12" destOrd="0" presId="urn:microsoft.com/office/officeart/2005/8/layout/radial6"/>
    <dgm:cxn modelId="{53ADB921-8F93-4532-9E2D-9003A51225A6}" type="presParOf" srcId="{DF89A4F7-9F9E-4682-ABC7-54C133F35C97}" destId="{4508A9D6-B3BC-40F0-8B8B-CE12076ABA97}" srcOrd="13" destOrd="0" presId="urn:microsoft.com/office/officeart/2005/8/layout/radial6"/>
    <dgm:cxn modelId="{921C90B5-82F9-480C-858B-A23AFE446039}" type="presParOf" srcId="{DF89A4F7-9F9E-4682-ABC7-54C133F35C97}" destId="{DA2632AC-83D3-4D3C-AEEA-AC1F6A550932}" srcOrd="14" destOrd="0" presId="urn:microsoft.com/office/officeart/2005/8/layout/radial6"/>
    <dgm:cxn modelId="{46683804-21B9-4DBE-B497-7C050D6D340C}" type="presParOf" srcId="{DF89A4F7-9F9E-4682-ABC7-54C133F35C97}" destId="{B4190FC3-3917-4CFD-A5DF-221D3C7CEFC0}" srcOrd="15" destOrd="0" presId="urn:microsoft.com/office/officeart/2005/8/layout/radial6"/>
    <dgm:cxn modelId="{58B42E7D-87B1-495F-BBB4-7DDADD115D58}" type="presParOf" srcId="{DF89A4F7-9F9E-4682-ABC7-54C133F35C97}" destId="{7DFCB987-E28E-4972-AA7E-3EE23973EA3D}" srcOrd="16" destOrd="0" presId="urn:microsoft.com/office/officeart/2005/8/layout/radial6"/>
    <dgm:cxn modelId="{BC0A1B3B-EE7B-4A29-B85E-7B5586ECB2F0}" type="presParOf" srcId="{DF89A4F7-9F9E-4682-ABC7-54C133F35C97}" destId="{82F65C9A-77AB-4E5A-A4F8-8C7ED3900D90}" srcOrd="17" destOrd="0" presId="urn:microsoft.com/office/officeart/2005/8/layout/radial6"/>
    <dgm:cxn modelId="{652CCEFE-7870-41FF-ABD9-94845B6F600B}" type="presParOf" srcId="{DF89A4F7-9F9E-4682-ABC7-54C133F35C97}" destId="{9C098794-5FE3-409F-9410-B71DCF7088E0}"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F25AC8-B6FD-431C-86D9-174B7EE8B48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AU"/>
        </a:p>
      </dgm:t>
    </dgm:pt>
    <dgm:pt modelId="{737BC4F9-9DAA-4238-B3C7-8357AE6B438D}">
      <dgm:prSet phldrT="[Text]"/>
      <dgm:spPr/>
      <dgm:t>
        <a:bodyPr/>
        <a:lstStyle/>
        <a:p>
          <a:r>
            <a:rPr lang="en-AU" dirty="0" smtClean="0"/>
            <a:t>21</a:t>
          </a:r>
          <a:r>
            <a:rPr lang="en-AU" baseline="30000" dirty="0" smtClean="0"/>
            <a:t>st</a:t>
          </a:r>
          <a:r>
            <a:rPr lang="en-AU" dirty="0" smtClean="0"/>
            <a:t> Century Needs</a:t>
          </a:r>
          <a:endParaRPr lang="en-AU" dirty="0"/>
        </a:p>
      </dgm:t>
    </dgm:pt>
    <dgm:pt modelId="{0DDCCE6D-9A4D-4B8D-8B82-C57D3E6F1520}" type="parTrans" cxnId="{DAE645B5-76DC-4001-BB07-097A61B9C8CB}">
      <dgm:prSet/>
      <dgm:spPr/>
      <dgm:t>
        <a:bodyPr/>
        <a:lstStyle/>
        <a:p>
          <a:endParaRPr lang="en-AU"/>
        </a:p>
      </dgm:t>
    </dgm:pt>
    <dgm:pt modelId="{3EBEB3DF-5DCB-4533-B087-D846B7D59262}" type="sibTrans" cxnId="{DAE645B5-76DC-4001-BB07-097A61B9C8CB}">
      <dgm:prSet/>
      <dgm:spPr/>
      <dgm:t>
        <a:bodyPr/>
        <a:lstStyle/>
        <a:p>
          <a:endParaRPr lang="en-AU"/>
        </a:p>
      </dgm:t>
    </dgm:pt>
    <dgm:pt modelId="{3551E60E-98E6-4B8C-95EA-0C5C8F30C65E}">
      <dgm:prSet phldrT="[Text]" custT="1"/>
      <dgm:spPr/>
      <dgm:t>
        <a:bodyPr/>
        <a:lstStyle/>
        <a:p>
          <a:pPr algn="l"/>
          <a:r>
            <a:rPr lang="en-AU" sz="1300" dirty="0" smtClean="0"/>
            <a:t> Educating the whole child - incorporating student wellbeing as well as the traditional academic goals, in the face of increasing levels of depression and mental health (Waters, 2011). </a:t>
          </a:r>
          <a:endParaRPr lang="en-AU" sz="1300" dirty="0"/>
        </a:p>
      </dgm:t>
    </dgm:pt>
    <dgm:pt modelId="{3E1EC02A-D33D-40B4-9AE3-08DB877CFDC0}" type="parTrans" cxnId="{B7D4CE58-25CD-4ACD-9F6D-2D6423B290DC}">
      <dgm:prSet/>
      <dgm:spPr/>
      <dgm:t>
        <a:bodyPr/>
        <a:lstStyle/>
        <a:p>
          <a:endParaRPr lang="en-AU"/>
        </a:p>
      </dgm:t>
    </dgm:pt>
    <dgm:pt modelId="{92D77C30-265D-4736-A644-6D99C17E0A63}" type="sibTrans" cxnId="{B7D4CE58-25CD-4ACD-9F6D-2D6423B290DC}">
      <dgm:prSet/>
      <dgm:spPr/>
      <dgm:t>
        <a:bodyPr/>
        <a:lstStyle/>
        <a:p>
          <a:endParaRPr lang="en-AU"/>
        </a:p>
      </dgm:t>
    </dgm:pt>
    <dgm:pt modelId="{063F4D8B-C519-422E-AD01-8BF3E98D9BF7}">
      <dgm:prSet phldrT="[Text]"/>
      <dgm:spPr/>
      <dgm:t>
        <a:bodyPr/>
        <a:lstStyle/>
        <a:p>
          <a:r>
            <a:rPr lang="en-AU" dirty="0" smtClean="0"/>
            <a:t>College Strategic Intent 2014-17</a:t>
          </a:r>
          <a:endParaRPr lang="en-AU" dirty="0"/>
        </a:p>
      </dgm:t>
    </dgm:pt>
    <dgm:pt modelId="{587F6A46-3166-40E4-917F-1A2A1AB22E89}" type="parTrans" cxnId="{DAB09332-03D5-4662-B264-D184D185E109}">
      <dgm:prSet/>
      <dgm:spPr/>
      <dgm:t>
        <a:bodyPr/>
        <a:lstStyle/>
        <a:p>
          <a:endParaRPr lang="en-AU"/>
        </a:p>
      </dgm:t>
    </dgm:pt>
    <dgm:pt modelId="{43ED4BC0-0628-49E3-AB0C-29D2598E5194}" type="sibTrans" cxnId="{DAB09332-03D5-4662-B264-D184D185E109}">
      <dgm:prSet/>
      <dgm:spPr/>
      <dgm:t>
        <a:bodyPr/>
        <a:lstStyle/>
        <a:p>
          <a:endParaRPr lang="en-AU"/>
        </a:p>
      </dgm:t>
    </dgm:pt>
    <dgm:pt modelId="{A533ED83-7285-4D98-BD3C-E1E4A490B7F3}">
      <dgm:prSet phldrT="[Text]"/>
      <dgm:spPr/>
      <dgm:t>
        <a:bodyPr/>
        <a:lstStyle/>
        <a:p>
          <a:r>
            <a:rPr lang="en-AU" dirty="0" smtClean="0"/>
            <a:t> Applying positive psychology to the education setting can promote, support and build a positive working environment for staff and students which will then enhance the ability of all within the institution to thrive, flourish or successfully develop.</a:t>
          </a:r>
          <a:endParaRPr lang="en-AU" dirty="0"/>
        </a:p>
      </dgm:t>
    </dgm:pt>
    <dgm:pt modelId="{97217B92-8AE2-4FAE-93B8-AE18B768198E}" type="parTrans" cxnId="{E5A6EA39-EA20-4B59-9665-D18B984EF849}">
      <dgm:prSet/>
      <dgm:spPr/>
      <dgm:t>
        <a:bodyPr/>
        <a:lstStyle/>
        <a:p>
          <a:endParaRPr lang="en-AU"/>
        </a:p>
      </dgm:t>
    </dgm:pt>
    <dgm:pt modelId="{51EF7D67-A276-4F1D-8B55-EB2F27B6BE41}" type="sibTrans" cxnId="{E5A6EA39-EA20-4B59-9665-D18B984EF849}">
      <dgm:prSet/>
      <dgm:spPr/>
      <dgm:t>
        <a:bodyPr/>
        <a:lstStyle/>
        <a:p>
          <a:endParaRPr lang="en-AU"/>
        </a:p>
      </dgm:t>
    </dgm:pt>
    <dgm:pt modelId="{A36A8ECA-9C95-4214-96D6-C3AE2E024A47}">
      <dgm:prSet phldrT="[Text]"/>
      <dgm:spPr/>
      <dgm:t>
        <a:bodyPr/>
        <a:lstStyle/>
        <a:p>
          <a:r>
            <a:rPr lang="en-AU" dirty="0" smtClean="0"/>
            <a:t>Personally</a:t>
          </a:r>
          <a:endParaRPr lang="en-AU" dirty="0"/>
        </a:p>
      </dgm:t>
    </dgm:pt>
    <dgm:pt modelId="{213778F4-B3EA-405D-9444-6B8E19CAC915}" type="parTrans" cxnId="{98E58C41-47BE-4A3E-B2F5-251115EC8380}">
      <dgm:prSet/>
      <dgm:spPr/>
      <dgm:t>
        <a:bodyPr/>
        <a:lstStyle/>
        <a:p>
          <a:endParaRPr lang="en-AU"/>
        </a:p>
      </dgm:t>
    </dgm:pt>
    <dgm:pt modelId="{3858A147-2518-4156-A916-88D117024A86}" type="sibTrans" cxnId="{98E58C41-47BE-4A3E-B2F5-251115EC8380}">
      <dgm:prSet/>
      <dgm:spPr/>
      <dgm:t>
        <a:bodyPr/>
        <a:lstStyle/>
        <a:p>
          <a:endParaRPr lang="en-AU"/>
        </a:p>
      </dgm:t>
    </dgm:pt>
    <dgm:pt modelId="{9B31FE83-C2AD-430D-B1D0-B2712192FDAD}">
      <dgm:prSet phldrT="[Text]" custT="1"/>
      <dgm:spPr/>
      <dgm:t>
        <a:bodyPr/>
        <a:lstStyle/>
        <a:p>
          <a:r>
            <a:rPr lang="en-AU" sz="1300" dirty="0" smtClean="0"/>
            <a:t> I am inspired by the thought that the “opportunity for individuals within the education field to actually achieve the goal that every child succeed to their fullest potential may exist within positive psychology” (</a:t>
          </a:r>
          <a:r>
            <a:rPr lang="en-AU" sz="1300" dirty="0" err="1" smtClean="0"/>
            <a:t>Terjesen</a:t>
          </a:r>
          <a:r>
            <a:rPr lang="en-AU" sz="1300" dirty="0" smtClean="0"/>
            <a:t>, </a:t>
          </a:r>
          <a:r>
            <a:rPr lang="en-AU" sz="1300" dirty="0" err="1" smtClean="0"/>
            <a:t>Jacofsky</a:t>
          </a:r>
          <a:r>
            <a:rPr lang="en-AU" sz="1300" dirty="0" smtClean="0"/>
            <a:t>, </a:t>
          </a:r>
          <a:r>
            <a:rPr lang="en-AU" sz="1300" dirty="0" err="1" smtClean="0"/>
            <a:t>Froh</a:t>
          </a:r>
          <a:r>
            <a:rPr lang="en-AU" sz="1300" dirty="0" smtClean="0"/>
            <a:t> &amp; </a:t>
          </a:r>
          <a:r>
            <a:rPr lang="en-AU" sz="1300" dirty="0" err="1" smtClean="0"/>
            <a:t>DiGisueppe</a:t>
          </a:r>
          <a:r>
            <a:rPr lang="en-AU" sz="1300" dirty="0" smtClean="0"/>
            <a:t>, 2004).</a:t>
          </a:r>
          <a:endParaRPr lang="en-AU" sz="1300" dirty="0"/>
        </a:p>
      </dgm:t>
    </dgm:pt>
    <dgm:pt modelId="{929632B0-8776-4A71-A0D1-91384F5C0A09}" type="parTrans" cxnId="{E1215461-C6EA-4C85-A211-E660F13642F1}">
      <dgm:prSet/>
      <dgm:spPr/>
      <dgm:t>
        <a:bodyPr/>
        <a:lstStyle/>
        <a:p>
          <a:endParaRPr lang="en-AU"/>
        </a:p>
      </dgm:t>
    </dgm:pt>
    <dgm:pt modelId="{AED5F198-5EBD-404A-82AB-37818E64A7CF}" type="sibTrans" cxnId="{E1215461-C6EA-4C85-A211-E660F13642F1}">
      <dgm:prSet/>
      <dgm:spPr/>
      <dgm:t>
        <a:bodyPr/>
        <a:lstStyle/>
        <a:p>
          <a:endParaRPr lang="en-AU"/>
        </a:p>
      </dgm:t>
    </dgm:pt>
    <dgm:pt modelId="{A4F58050-95AE-4469-98FD-35D516BA17F3}">
      <dgm:prSet/>
      <dgm:spPr/>
      <dgm:t>
        <a:bodyPr/>
        <a:lstStyle/>
        <a:p>
          <a:r>
            <a:rPr lang="en-AU" dirty="0" smtClean="0"/>
            <a:t>Expert Evidence  </a:t>
          </a:r>
          <a:endParaRPr lang="en-AU" dirty="0"/>
        </a:p>
      </dgm:t>
    </dgm:pt>
    <dgm:pt modelId="{0DB81A8C-3146-470F-A97D-F2AECB9E67DB}" type="parTrans" cxnId="{AAF74476-CC65-4D14-9BA4-FF60079BA3E7}">
      <dgm:prSet/>
      <dgm:spPr/>
      <dgm:t>
        <a:bodyPr/>
        <a:lstStyle/>
        <a:p>
          <a:endParaRPr lang="en-AU"/>
        </a:p>
      </dgm:t>
    </dgm:pt>
    <dgm:pt modelId="{496EAA07-1C27-4373-8F90-E80E2EF66349}" type="sibTrans" cxnId="{AAF74476-CC65-4D14-9BA4-FF60079BA3E7}">
      <dgm:prSet/>
      <dgm:spPr/>
      <dgm:t>
        <a:bodyPr/>
        <a:lstStyle/>
        <a:p>
          <a:endParaRPr lang="en-AU"/>
        </a:p>
      </dgm:t>
    </dgm:pt>
    <dgm:pt modelId="{2E3568BB-22A3-4FC2-B62B-27A04CECA4F8}">
      <dgm:prSet/>
      <dgm:spPr/>
      <dgm:t>
        <a:bodyPr/>
        <a:lstStyle/>
        <a:p>
          <a:endParaRPr lang="en-AU"/>
        </a:p>
      </dgm:t>
    </dgm:pt>
    <dgm:pt modelId="{9871BAB7-8707-41F3-BF3E-03C27D02D328}" type="parTrans" cxnId="{8E5223C4-7418-481F-8FD6-5A319F8A842C}">
      <dgm:prSet/>
      <dgm:spPr/>
      <dgm:t>
        <a:bodyPr/>
        <a:lstStyle/>
        <a:p>
          <a:endParaRPr lang="en-AU"/>
        </a:p>
      </dgm:t>
    </dgm:pt>
    <dgm:pt modelId="{4FA8BF43-BC84-42C7-9425-64A8A8EA9599}" type="sibTrans" cxnId="{8E5223C4-7418-481F-8FD6-5A319F8A842C}">
      <dgm:prSet/>
      <dgm:spPr/>
      <dgm:t>
        <a:bodyPr/>
        <a:lstStyle/>
        <a:p>
          <a:endParaRPr lang="en-AU"/>
        </a:p>
      </dgm:t>
    </dgm:pt>
    <dgm:pt modelId="{84D52436-CB1C-4AB9-AAF4-230B3A22609D}" type="pres">
      <dgm:prSet presAssocID="{19F25AC8-B6FD-431C-86D9-174B7EE8B48F}" presName="rootnode" presStyleCnt="0">
        <dgm:presLayoutVars>
          <dgm:chMax/>
          <dgm:chPref/>
          <dgm:dir/>
          <dgm:animLvl val="lvl"/>
        </dgm:presLayoutVars>
      </dgm:prSet>
      <dgm:spPr/>
      <dgm:t>
        <a:bodyPr/>
        <a:lstStyle/>
        <a:p>
          <a:endParaRPr lang="en-AU"/>
        </a:p>
      </dgm:t>
    </dgm:pt>
    <dgm:pt modelId="{7394F817-C011-461E-A4BD-6D58B75C49D6}" type="pres">
      <dgm:prSet presAssocID="{737BC4F9-9DAA-4238-B3C7-8357AE6B438D}" presName="composite" presStyleCnt="0"/>
      <dgm:spPr/>
    </dgm:pt>
    <dgm:pt modelId="{E2C3B904-31C0-4BAE-810C-BA63AB07287A}" type="pres">
      <dgm:prSet presAssocID="{737BC4F9-9DAA-4238-B3C7-8357AE6B438D}" presName="bentUpArrow1" presStyleLbl="alignImgPlace1" presStyleIdx="0" presStyleCnt="3" custLinFactNeighborX="-826" custLinFactNeighborY="-88995"/>
      <dgm:spPr/>
    </dgm:pt>
    <dgm:pt modelId="{28BF6849-064B-4349-BAD2-814146E93102}" type="pres">
      <dgm:prSet presAssocID="{737BC4F9-9DAA-4238-B3C7-8357AE6B438D}" presName="ParentText" presStyleLbl="node1" presStyleIdx="0" presStyleCnt="4" custLinFactNeighborX="-39" custLinFactNeighborY="-74878">
        <dgm:presLayoutVars>
          <dgm:chMax val="1"/>
          <dgm:chPref val="1"/>
          <dgm:bulletEnabled val="1"/>
        </dgm:presLayoutVars>
      </dgm:prSet>
      <dgm:spPr/>
      <dgm:t>
        <a:bodyPr/>
        <a:lstStyle/>
        <a:p>
          <a:endParaRPr lang="en-AU"/>
        </a:p>
      </dgm:t>
    </dgm:pt>
    <dgm:pt modelId="{F88B67D4-C443-492D-8CE6-812D425E54E1}" type="pres">
      <dgm:prSet presAssocID="{737BC4F9-9DAA-4238-B3C7-8357AE6B438D}" presName="ChildText" presStyleLbl="revTx" presStyleIdx="0" presStyleCnt="4" custScaleX="349772" custScaleY="130669" custLinFactX="24767" custLinFactNeighborX="100000" custLinFactNeighborY="-84028">
        <dgm:presLayoutVars>
          <dgm:chMax val="0"/>
          <dgm:chPref val="0"/>
          <dgm:bulletEnabled val="1"/>
        </dgm:presLayoutVars>
      </dgm:prSet>
      <dgm:spPr>
        <a:prstGeom prst="flowChartProcess">
          <a:avLst/>
        </a:prstGeom>
      </dgm:spPr>
      <dgm:t>
        <a:bodyPr/>
        <a:lstStyle/>
        <a:p>
          <a:endParaRPr lang="en-AU"/>
        </a:p>
      </dgm:t>
    </dgm:pt>
    <dgm:pt modelId="{AEA0DB26-0E22-4A93-AE9A-8B2F0242D0C0}" type="pres">
      <dgm:prSet presAssocID="{3EBEB3DF-5DCB-4533-B087-D846B7D59262}" presName="sibTrans" presStyleCnt="0"/>
      <dgm:spPr/>
    </dgm:pt>
    <dgm:pt modelId="{9BC40D88-B5DF-46A7-BF2A-CCE0FB10E530}" type="pres">
      <dgm:prSet presAssocID="{A4F58050-95AE-4469-98FD-35D516BA17F3}" presName="composite" presStyleCnt="0"/>
      <dgm:spPr/>
    </dgm:pt>
    <dgm:pt modelId="{548BA22A-3B8B-4247-84DB-81F73621ECBF}" type="pres">
      <dgm:prSet presAssocID="{A4F58050-95AE-4469-98FD-35D516BA17F3}" presName="bentUpArrow1" presStyleLbl="alignImgPlace1" presStyleIdx="1" presStyleCnt="3" custLinFactNeighborX="-64728" custLinFactNeighborY="-71795"/>
      <dgm:spPr/>
    </dgm:pt>
    <dgm:pt modelId="{0037BB34-8BBE-4D95-8C4D-AF6CF72F02C5}" type="pres">
      <dgm:prSet presAssocID="{A4F58050-95AE-4469-98FD-35D516BA17F3}" presName="ParentText" presStyleLbl="node1" presStyleIdx="1" presStyleCnt="4" custLinFactNeighborX="-48807" custLinFactNeighborY="-56176">
        <dgm:presLayoutVars>
          <dgm:chMax val="1"/>
          <dgm:chPref val="1"/>
          <dgm:bulletEnabled val="1"/>
        </dgm:presLayoutVars>
      </dgm:prSet>
      <dgm:spPr/>
      <dgm:t>
        <a:bodyPr/>
        <a:lstStyle/>
        <a:p>
          <a:endParaRPr lang="en-AU"/>
        </a:p>
      </dgm:t>
    </dgm:pt>
    <dgm:pt modelId="{358C9AB1-10B2-4FAE-8BF4-4D189820F04E}" type="pres">
      <dgm:prSet presAssocID="{A4F58050-95AE-4469-98FD-35D516BA17F3}" presName="ChildText" presStyleLbl="revTx" presStyleIdx="1" presStyleCnt="4">
        <dgm:presLayoutVars>
          <dgm:chMax val="0"/>
          <dgm:chPref val="0"/>
          <dgm:bulletEnabled val="1"/>
        </dgm:presLayoutVars>
      </dgm:prSet>
      <dgm:spPr/>
      <dgm:t>
        <a:bodyPr/>
        <a:lstStyle/>
        <a:p>
          <a:endParaRPr lang="en-AU"/>
        </a:p>
      </dgm:t>
    </dgm:pt>
    <dgm:pt modelId="{DD3C8C23-F6FC-4839-B3B5-3048D6EDFE72}" type="pres">
      <dgm:prSet presAssocID="{496EAA07-1C27-4373-8F90-E80E2EF66349}" presName="sibTrans" presStyleCnt="0"/>
      <dgm:spPr/>
    </dgm:pt>
    <dgm:pt modelId="{8302F76F-5E4B-4B3F-8FAE-8AF00FC9E032}" type="pres">
      <dgm:prSet presAssocID="{063F4D8B-C519-422E-AD01-8BF3E98D9BF7}" presName="composite" presStyleCnt="0"/>
      <dgm:spPr/>
    </dgm:pt>
    <dgm:pt modelId="{43C8E4E7-3B91-429E-A307-C992E3B7938E}" type="pres">
      <dgm:prSet presAssocID="{063F4D8B-C519-422E-AD01-8BF3E98D9BF7}" presName="bentUpArrow1" presStyleLbl="alignImgPlace1" presStyleIdx="2" presStyleCnt="3" custLinFactX="-51543" custLinFactNeighborX="-100000" custLinFactNeighborY="-70568"/>
      <dgm:spPr/>
    </dgm:pt>
    <dgm:pt modelId="{ABDB3AF6-ABDB-4A52-B678-754694F4BE79}" type="pres">
      <dgm:prSet presAssocID="{063F4D8B-C519-422E-AD01-8BF3E98D9BF7}" presName="ParentText" presStyleLbl="node1" presStyleIdx="2" presStyleCnt="4" custLinFactX="-1966" custLinFactNeighborX="-100000" custLinFactNeighborY="-63067">
        <dgm:presLayoutVars>
          <dgm:chMax val="1"/>
          <dgm:chPref val="1"/>
          <dgm:bulletEnabled val="1"/>
        </dgm:presLayoutVars>
      </dgm:prSet>
      <dgm:spPr/>
      <dgm:t>
        <a:bodyPr/>
        <a:lstStyle/>
        <a:p>
          <a:endParaRPr lang="en-AU"/>
        </a:p>
      </dgm:t>
    </dgm:pt>
    <dgm:pt modelId="{7FB1E5C8-7D35-4B21-AA19-7F04CCED8896}" type="pres">
      <dgm:prSet presAssocID="{063F4D8B-C519-422E-AD01-8BF3E98D9BF7}" presName="ChildText" presStyleLbl="revTx" presStyleIdx="2" presStyleCnt="4" custScaleX="402330" custScaleY="176771" custLinFactNeighborX="18537" custLinFactNeighborY="-61260">
        <dgm:presLayoutVars>
          <dgm:chMax val="0"/>
          <dgm:chPref val="0"/>
          <dgm:bulletEnabled val="1"/>
        </dgm:presLayoutVars>
      </dgm:prSet>
      <dgm:spPr/>
      <dgm:t>
        <a:bodyPr/>
        <a:lstStyle/>
        <a:p>
          <a:endParaRPr lang="en-AU"/>
        </a:p>
      </dgm:t>
    </dgm:pt>
    <dgm:pt modelId="{5E94CE49-42CE-4B58-A200-E6E4634A58A9}" type="pres">
      <dgm:prSet presAssocID="{43ED4BC0-0628-49E3-AB0C-29D2598E5194}" presName="sibTrans" presStyleCnt="0"/>
      <dgm:spPr/>
    </dgm:pt>
    <dgm:pt modelId="{FD9B7C50-2E2D-42A3-9282-1C5BBCAC3D2B}" type="pres">
      <dgm:prSet presAssocID="{A36A8ECA-9C95-4214-96D6-C3AE2E024A47}" presName="composite" presStyleCnt="0"/>
      <dgm:spPr/>
    </dgm:pt>
    <dgm:pt modelId="{CA71CC4E-45F8-448C-A3FA-411B4F9547D1}" type="pres">
      <dgm:prSet presAssocID="{A36A8ECA-9C95-4214-96D6-C3AE2E024A47}" presName="ParentText" presStyleLbl="node1" presStyleIdx="3" presStyleCnt="4" custLinFactX="-40792" custLinFactNeighborX="-100000" custLinFactNeighborY="-47425">
        <dgm:presLayoutVars>
          <dgm:chMax val="1"/>
          <dgm:chPref val="1"/>
          <dgm:bulletEnabled val="1"/>
        </dgm:presLayoutVars>
      </dgm:prSet>
      <dgm:spPr/>
      <dgm:t>
        <a:bodyPr/>
        <a:lstStyle/>
        <a:p>
          <a:endParaRPr lang="en-AU"/>
        </a:p>
      </dgm:t>
    </dgm:pt>
    <dgm:pt modelId="{6AF0138D-B89E-4BDC-8088-AC2F23E9E630}" type="pres">
      <dgm:prSet presAssocID="{A36A8ECA-9C95-4214-96D6-C3AE2E024A47}" presName="FinalChildText" presStyleLbl="revTx" presStyleIdx="3" presStyleCnt="4" custScaleX="352440" custScaleY="194477" custLinFactNeighborX="-67426" custLinFactNeighborY="-30525">
        <dgm:presLayoutVars>
          <dgm:chMax val="0"/>
          <dgm:chPref val="0"/>
          <dgm:bulletEnabled val="1"/>
        </dgm:presLayoutVars>
      </dgm:prSet>
      <dgm:spPr/>
      <dgm:t>
        <a:bodyPr/>
        <a:lstStyle/>
        <a:p>
          <a:endParaRPr lang="en-AU"/>
        </a:p>
      </dgm:t>
    </dgm:pt>
  </dgm:ptLst>
  <dgm:cxnLst>
    <dgm:cxn modelId="{98E58C41-47BE-4A3E-B2F5-251115EC8380}" srcId="{19F25AC8-B6FD-431C-86D9-174B7EE8B48F}" destId="{A36A8ECA-9C95-4214-96D6-C3AE2E024A47}" srcOrd="3" destOrd="0" parTransId="{213778F4-B3EA-405D-9444-6B8E19CAC915}" sibTransId="{3858A147-2518-4156-A916-88D117024A86}"/>
    <dgm:cxn modelId="{8E5223C4-7418-481F-8FD6-5A319F8A842C}" srcId="{A4F58050-95AE-4469-98FD-35D516BA17F3}" destId="{2E3568BB-22A3-4FC2-B62B-27A04CECA4F8}" srcOrd="0" destOrd="0" parTransId="{9871BAB7-8707-41F3-BF3E-03C27D02D328}" sibTransId="{4FA8BF43-BC84-42C7-9425-64A8A8EA9599}"/>
    <dgm:cxn modelId="{B7D4CE58-25CD-4ACD-9F6D-2D6423B290DC}" srcId="{737BC4F9-9DAA-4238-B3C7-8357AE6B438D}" destId="{3551E60E-98E6-4B8C-95EA-0C5C8F30C65E}" srcOrd="0" destOrd="0" parTransId="{3E1EC02A-D33D-40B4-9AE3-08DB877CFDC0}" sibTransId="{92D77C30-265D-4736-A644-6D99C17E0A63}"/>
    <dgm:cxn modelId="{DAB09332-03D5-4662-B264-D184D185E109}" srcId="{19F25AC8-B6FD-431C-86D9-174B7EE8B48F}" destId="{063F4D8B-C519-422E-AD01-8BF3E98D9BF7}" srcOrd="2" destOrd="0" parTransId="{587F6A46-3166-40E4-917F-1A2A1AB22E89}" sibTransId="{43ED4BC0-0628-49E3-AB0C-29D2598E5194}"/>
    <dgm:cxn modelId="{E5A6EA39-EA20-4B59-9665-D18B984EF849}" srcId="{063F4D8B-C519-422E-AD01-8BF3E98D9BF7}" destId="{A533ED83-7285-4D98-BD3C-E1E4A490B7F3}" srcOrd="0" destOrd="0" parTransId="{97217B92-8AE2-4FAE-93B8-AE18B768198E}" sibTransId="{51EF7D67-A276-4F1D-8B55-EB2F27B6BE41}"/>
    <dgm:cxn modelId="{5FB1337D-7D21-404B-8F05-F1EC4DC5BAED}" type="presOf" srcId="{063F4D8B-C519-422E-AD01-8BF3E98D9BF7}" destId="{ABDB3AF6-ABDB-4A52-B678-754694F4BE79}" srcOrd="0" destOrd="0" presId="urn:microsoft.com/office/officeart/2005/8/layout/StepDownProcess"/>
    <dgm:cxn modelId="{E3053140-D899-4DD1-994A-F5F66F3C0172}" type="presOf" srcId="{3551E60E-98E6-4B8C-95EA-0C5C8F30C65E}" destId="{F88B67D4-C443-492D-8CE6-812D425E54E1}" srcOrd="0" destOrd="0" presId="urn:microsoft.com/office/officeart/2005/8/layout/StepDownProcess"/>
    <dgm:cxn modelId="{05A7DF0B-1D4F-4DA4-9ABD-696A64E0D2A0}" type="presOf" srcId="{A533ED83-7285-4D98-BD3C-E1E4A490B7F3}" destId="{7FB1E5C8-7D35-4B21-AA19-7F04CCED8896}" srcOrd="0" destOrd="0" presId="urn:microsoft.com/office/officeart/2005/8/layout/StepDownProcess"/>
    <dgm:cxn modelId="{BAC5A99C-4FB3-495C-B884-0BEC7EACCF29}" type="presOf" srcId="{A4F58050-95AE-4469-98FD-35D516BA17F3}" destId="{0037BB34-8BBE-4D95-8C4D-AF6CF72F02C5}" srcOrd="0" destOrd="0" presId="urn:microsoft.com/office/officeart/2005/8/layout/StepDownProcess"/>
    <dgm:cxn modelId="{E1215461-C6EA-4C85-A211-E660F13642F1}" srcId="{A36A8ECA-9C95-4214-96D6-C3AE2E024A47}" destId="{9B31FE83-C2AD-430D-B1D0-B2712192FDAD}" srcOrd="0" destOrd="0" parTransId="{929632B0-8776-4A71-A0D1-91384F5C0A09}" sibTransId="{AED5F198-5EBD-404A-82AB-37818E64A7CF}"/>
    <dgm:cxn modelId="{CA75E4D5-660B-4B38-B1DA-293E26917306}" type="presOf" srcId="{A36A8ECA-9C95-4214-96D6-C3AE2E024A47}" destId="{CA71CC4E-45F8-448C-A3FA-411B4F9547D1}" srcOrd="0" destOrd="0" presId="urn:microsoft.com/office/officeart/2005/8/layout/StepDownProcess"/>
    <dgm:cxn modelId="{716BFEC5-80A4-4667-BABF-0FD6642B4541}" type="presOf" srcId="{2E3568BB-22A3-4FC2-B62B-27A04CECA4F8}" destId="{358C9AB1-10B2-4FAE-8BF4-4D189820F04E}" srcOrd="0" destOrd="0" presId="urn:microsoft.com/office/officeart/2005/8/layout/StepDownProcess"/>
    <dgm:cxn modelId="{E98805F5-BCC9-4C8E-8392-0609147679AE}" type="presOf" srcId="{737BC4F9-9DAA-4238-B3C7-8357AE6B438D}" destId="{28BF6849-064B-4349-BAD2-814146E93102}" srcOrd="0" destOrd="0" presId="urn:microsoft.com/office/officeart/2005/8/layout/StepDownProcess"/>
    <dgm:cxn modelId="{B5D868E1-0A3F-480F-A78A-D380CADD0933}" type="presOf" srcId="{9B31FE83-C2AD-430D-B1D0-B2712192FDAD}" destId="{6AF0138D-B89E-4BDC-8088-AC2F23E9E630}" srcOrd="0" destOrd="0" presId="urn:microsoft.com/office/officeart/2005/8/layout/StepDownProcess"/>
    <dgm:cxn modelId="{DAE645B5-76DC-4001-BB07-097A61B9C8CB}" srcId="{19F25AC8-B6FD-431C-86D9-174B7EE8B48F}" destId="{737BC4F9-9DAA-4238-B3C7-8357AE6B438D}" srcOrd="0" destOrd="0" parTransId="{0DDCCE6D-9A4D-4B8D-8B82-C57D3E6F1520}" sibTransId="{3EBEB3DF-5DCB-4533-B087-D846B7D59262}"/>
    <dgm:cxn modelId="{4689247A-2F1F-4BF5-94A7-1CE41AB696E8}" type="presOf" srcId="{19F25AC8-B6FD-431C-86D9-174B7EE8B48F}" destId="{84D52436-CB1C-4AB9-AAF4-230B3A22609D}" srcOrd="0" destOrd="0" presId="urn:microsoft.com/office/officeart/2005/8/layout/StepDownProcess"/>
    <dgm:cxn modelId="{AAF74476-CC65-4D14-9BA4-FF60079BA3E7}" srcId="{19F25AC8-B6FD-431C-86D9-174B7EE8B48F}" destId="{A4F58050-95AE-4469-98FD-35D516BA17F3}" srcOrd="1" destOrd="0" parTransId="{0DB81A8C-3146-470F-A97D-F2AECB9E67DB}" sibTransId="{496EAA07-1C27-4373-8F90-E80E2EF66349}"/>
    <dgm:cxn modelId="{AC024E4F-5815-4699-8E78-58B3222F6C06}" type="presParOf" srcId="{84D52436-CB1C-4AB9-AAF4-230B3A22609D}" destId="{7394F817-C011-461E-A4BD-6D58B75C49D6}" srcOrd="0" destOrd="0" presId="urn:microsoft.com/office/officeart/2005/8/layout/StepDownProcess"/>
    <dgm:cxn modelId="{BB844E10-3E54-4AAD-86CE-C84299AED023}" type="presParOf" srcId="{7394F817-C011-461E-A4BD-6D58B75C49D6}" destId="{E2C3B904-31C0-4BAE-810C-BA63AB07287A}" srcOrd="0" destOrd="0" presId="urn:microsoft.com/office/officeart/2005/8/layout/StepDownProcess"/>
    <dgm:cxn modelId="{211C7973-1DD2-48FF-A02E-B0BD58E3118F}" type="presParOf" srcId="{7394F817-C011-461E-A4BD-6D58B75C49D6}" destId="{28BF6849-064B-4349-BAD2-814146E93102}" srcOrd="1" destOrd="0" presId="urn:microsoft.com/office/officeart/2005/8/layout/StepDownProcess"/>
    <dgm:cxn modelId="{B4D3CAC7-F016-484F-8AEC-E756ED3DC106}" type="presParOf" srcId="{7394F817-C011-461E-A4BD-6D58B75C49D6}" destId="{F88B67D4-C443-492D-8CE6-812D425E54E1}" srcOrd="2" destOrd="0" presId="urn:microsoft.com/office/officeart/2005/8/layout/StepDownProcess"/>
    <dgm:cxn modelId="{B08D1C05-5C5F-4D99-B7DE-23C8F6D26268}" type="presParOf" srcId="{84D52436-CB1C-4AB9-AAF4-230B3A22609D}" destId="{AEA0DB26-0E22-4A93-AE9A-8B2F0242D0C0}" srcOrd="1" destOrd="0" presId="urn:microsoft.com/office/officeart/2005/8/layout/StepDownProcess"/>
    <dgm:cxn modelId="{9A2511D7-EE77-4133-AD54-0341A9E2E262}" type="presParOf" srcId="{84D52436-CB1C-4AB9-AAF4-230B3A22609D}" destId="{9BC40D88-B5DF-46A7-BF2A-CCE0FB10E530}" srcOrd="2" destOrd="0" presId="urn:microsoft.com/office/officeart/2005/8/layout/StepDownProcess"/>
    <dgm:cxn modelId="{82FEE742-B72D-40D8-9742-A22012378E76}" type="presParOf" srcId="{9BC40D88-B5DF-46A7-BF2A-CCE0FB10E530}" destId="{548BA22A-3B8B-4247-84DB-81F73621ECBF}" srcOrd="0" destOrd="0" presId="urn:microsoft.com/office/officeart/2005/8/layout/StepDownProcess"/>
    <dgm:cxn modelId="{A98E9820-CBC4-4953-B85F-49366E023124}" type="presParOf" srcId="{9BC40D88-B5DF-46A7-BF2A-CCE0FB10E530}" destId="{0037BB34-8BBE-4D95-8C4D-AF6CF72F02C5}" srcOrd="1" destOrd="0" presId="urn:microsoft.com/office/officeart/2005/8/layout/StepDownProcess"/>
    <dgm:cxn modelId="{8069B9CF-C9B0-4EAE-AFFC-144EA1DCF43D}" type="presParOf" srcId="{9BC40D88-B5DF-46A7-BF2A-CCE0FB10E530}" destId="{358C9AB1-10B2-4FAE-8BF4-4D189820F04E}" srcOrd="2" destOrd="0" presId="urn:microsoft.com/office/officeart/2005/8/layout/StepDownProcess"/>
    <dgm:cxn modelId="{34BA9453-50BD-4E28-93A9-31F4ECCB2379}" type="presParOf" srcId="{84D52436-CB1C-4AB9-AAF4-230B3A22609D}" destId="{DD3C8C23-F6FC-4839-B3B5-3048D6EDFE72}" srcOrd="3" destOrd="0" presId="urn:microsoft.com/office/officeart/2005/8/layout/StepDownProcess"/>
    <dgm:cxn modelId="{4B18CD83-D8B1-437D-8C76-D02A29FA261C}" type="presParOf" srcId="{84D52436-CB1C-4AB9-AAF4-230B3A22609D}" destId="{8302F76F-5E4B-4B3F-8FAE-8AF00FC9E032}" srcOrd="4" destOrd="0" presId="urn:microsoft.com/office/officeart/2005/8/layout/StepDownProcess"/>
    <dgm:cxn modelId="{D97088AA-05C1-4092-81B2-FC405388CC50}" type="presParOf" srcId="{8302F76F-5E4B-4B3F-8FAE-8AF00FC9E032}" destId="{43C8E4E7-3B91-429E-A307-C992E3B7938E}" srcOrd="0" destOrd="0" presId="urn:microsoft.com/office/officeart/2005/8/layout/StepDownProcess"/>
    <dgm:cxn modelId="{A33922BB-A226-4584-A76D-A9B9A86FCBCF}" type="presParOf" srcId="{8302F76F-5E4B-4B3F-8FAE-8AF00FC9E032}" destId="{ABDB3AF6-ABDB-4A52-B678-754694F4BE79}" srcOrd="1" destOrd="0" presId="urn:microsoft.com/office/officeart/2005/8/layout/StepDownProcess"/>
    <dgm:cxn modelId="{E4BCCB1A-6ED7-4B21-B830-2220214C28E4}" type="presParOf" srcId="{8302F76F-5E4B-4B3F-8FAE-8AF00FC9E032}" destId="{7FB1E5C8-7D35-4B21-AA19-7F04CCED8896}" srcOrd="2" destOrd="0" presId="urn:microsoft.com/office/officeart/2005/8/layout/StepDownProcess"/>
    <dgm:cxn modelId="{EC2741F8-CBEE-44C9-9DB0-2E79CF3062A2}" type="presParOf" srcId="{84D52436-CB1C-4AB9-AAF4-230B3A22609D}" destId="{5E94CE49-42CE-4B58-A200-E6E4634A58A9}" srcOrd="5" destOrd="0" presId="urn:microsoft.com/office/officeart/2005/8/layout/StepDownProcess"/>
    <dgm:cxn modelId="{1794A389-820A-4274-9DF4-596DB276D29F}" type="presParOf" srcId="{84D52436-CB1C-4AB9-AAF4-230B3A22609D}" destId="{FD9B7C50-2E2D-42A3-9282-1C5BBCAC3D2B}" srcOrd="6" destOrd="0" presId="urn:microsoft.com/office/officeart/2005/8/layout/StepDownProcess"/>
    <dgm:cxn modelId="{42347EDB-478A-46CA-AB15-722445766423}" type="presParOf" srcId="{FD9B7C50-2E2D-42A3-9282-1C5BBCAC3D2B}" destId="{CA71CC4E-45F8-448C-A3FA-411B4F9547D1}" srcOrd="0" destOrd="0" presId="urn:microsoft.com/office/officeart/2005/8/layout/StepDownProcess"/>
    <dgm:cxn modelId="{78782F78-8C2D-403A-AF99-2B86DA2C5E7E}" type="presParOf" srcId="{FD9B7C50-2E2D-42A3-9282-1C5BBCAC3D2B}" destId="{6AF0138D-B89E-4BDC-8088-AC2F23E9E630}"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C45A48-1170-4503-925B-B957052D0709}"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AU"/>
        </a:p>
      </dgm:t>
    </dgm:pt>
    <dgm:pt modelId="{CE61597C-C9F0-4A57-9FAA-05F61F25CB3B}">
      <dgm:prSet phldrT="[Text]"/>
      <dgm:spPr>
        <a:solidFill>
          <a:srgbClr val="C32D91"/>
        </a:solidFill>
      </dgm:spPr>
      <dgm:t>
        <a:bodyPr/>
        <a:lstStyle/>
        <a:p>
          <a:r>
            <a:rPr lang="en-AU" dirty="0" smtClean="0"/>
            <a:t>Live It</a:t>
          </a:r>
          <a:endParaRPr lang="en-AU" dirty="0"/>
        </a:p>
      </dgm:t>
    </dgm:pt>
    <dgm:pt modelId="{DD3D5CD0-32FD-472C-913F-BB02011E85BA}" type="parTrans" cxnId="{830BA365-F234-4FCC-ADF8-87602BAFED3D}">
      <dgm:prSet/>
      <dgm:spPr/>
      <dgm:t>
        <a:bodyPr/>
        <a:lstStyle/>
        <a:p>
          <a:endParaRPr lang="en-AU"/>
        </a:p>
      </dgm:t>
    </dgm:pt>
    <dgm:pt modelId="{7E250CE3-4815-46A1-95A6-3A9743A710D0}" type="sibTrans" cxnId="{830BA365-F234-4FCC-ADF8-87602BAFED3D}">
      <dgm:prSet/>
      <dgm:spPr/>
      <dgm:t>
        <a:bodyPr/>
        <a:lstStyle/>
        <a:p>
          <a:endParaRPr lang="en-AU"/>
        </a:p>
      </dgm:t>
    </dgm:pt>
    <dgm:pt modelId="{210AF5E6-2B2B-4FDA-91CF-C36F4287185D}">
      <dgm:prSet phldrT="[Text]"/>
      <dgm:spPr>
        <a:solidFill>
          <a:srgbClr val="00B0F0"/>
        </a:solidFill>
      </dgm:spPr>
      <dgm:t>
        <a:bodyPr/>
        <a:lstStyle/>
        <a:p>
          <a:r>
            <a:rPr lang="en-AU" dirty="0" smtClean="0"/>
            <a:t>Teach It</a:t>
          </a:r>
          <a:endParaRPr lang="en-AU" dirty="0"/>
        </a:p>
      </dgm:t>
    </dgm:pt>
    <dgm:pt modelId="{764D2A39-3EDD-454B-9F39-BD57A85AC881}" type="parTrans" cxnId="{FE08CC78-ACE2-44E5-BE01-10B16FBECB52}">
      <dgm:prSet/>
      <dgm:spPr/>
      <dgm:t>
        <a:bodyPr/>
        <a:lstStyle/>
        <a:p>
          <a:endParaRPr lang="en-AU"/>
        </a:p>
      </dgm:t>
    </dgm:pt>
    <dgm:pt modelId="{549C4950-169C-4FB6-A902-11C26F9465E1}" type="sibTrans" cxnId="{FE08CC78-ACE2-44E5-BE01-10B16FBECB52}">
      <dgm:prSet/>
      <dgm:spPr/>
      <dgm:t>
        <a:bodyPr/>
        <a:lstStyle/>
        <a:p>
          <a:endParaRPr lang="en-AU"/>
        </a:p>
      </dgm:t>
    </dgm:pt>
    <dgm:pt modelId="{53EFC3A8-054C-4B57-BB43-32FB886891E8}">
      <dgm:prSet phldrT="[Text]"/>
      <dgm:spPr/>
      <dgm:t>
        <a:bodyPr/>
        <a:lstStyle/>
        <a:p>
          <a:r>
            <a:rPr lang="en-AU" dirty="0" smtClean="0"/>
            <a:t>Embed it</a:t>
          </a:r>
          <a:endParaRPr lang="en-AU" dirty="0"/>
        </a:p>
      </dgm:t>
    </dgm:pt>
    <dgm:pt modelId="{85929482-DF3D-4345-A6C6-DD25877CE706}" type="parTrans" cxnId="{21618BC2-E7D9-497D-B89D-B7580A7BB384}">
      <dgm:prSet/>
      <dgm:spPr/>
      <dgm:t>
        <a:bodyPr/>
        <a:lstStyle/>
        <a:p>
          <a:endParaRPr lang="en-AU"/>
        </a:p>
      </dgm:t>
    </dgm:pt>
    <dgm:pt modelId="{E5601C1A-C95C-4F8E-AC02-81A5DE2DF026}" type="sibTrans" cxnId="{21618BC2-E7D9-497D-B89D-B7580A7BB384}">
      <dgm:prSet/>
      <dgm:spPr/>
      <dgm:t>
        <a:bodyPr/>
        <a:lstStyle/>
        <a:p>
          <a:endParaRPr lang="en-AU"/>
        </a:p>
      </dgm:t>
    </dgm:pt>
    <dgm:pt modelId="{83CED0F8-F369-42A2-8F71-D24FC5D021B1}">
      <dgm:prSet phldrT="[Text]"/>
      <dgm:spPr/>
      <dgm:t>
        <a:bodyPr/>
        <a:lstStyle/>
        <a:p>
          <a:r>
            <a:rPr lang="en-AU" b="1" dirty="0" smtClean="0"/>
            <a:t>Positive Education to enhance wellbeing and academic engagement </a:t>
          </a:r>
          <a:endParaRPr lang="en-AU" b="1" dirty="0"/>
        </a:p>
      </dgm:t>
    </dgm:pt>
    <dgm:pt modelId="{532F261A-F742-48E1-AD13-94ED66C0F671}" type="sibTrans" cxnId="{9629F20B-34D6-4518-BDC7-3F0C9BF96257}">
      <dgm:prSet/>
      <dgm:spPr/>
      <dgm:t>
        <a:bodyPr/>
        <a:lstStyle/>
        <a:p>
          <a:endParaRPr lang="en-AU"/>
        </a:p>
      </dgm:t>
    </dgm:pt>
    <dgm:pt modelId="{AE4BCBE1-2D98-464F-89AB-D350823EE577}" type="parTrans" cxnId="{9629F20B-34D6-4518-BDC7-3F0C9BF96257}">
      <dgm:prSet/>
      <dgm:spPr/>
      <dgm:t>
        <a:bodyPr/>
        <a:lstStyle/>
        <a:p>
          <a:endParaRPr lang="en-AU"/>
        </a:p>
      </dgm:t>
    </dgm:pt>
    <dgm:pt modelId="{11E9F165-0ECF-4564-9A14-5CF37D456755}" type="pres">
      <dgm:prSet presAssocID="{09C45A48-1170-4503-925B-B957052D0709}" presName="Name0" presStyleCnt="0">
        <dgm:presLayoutVars>
          <dgm:chMax val="4"/>
          <dgm:resizeHandles val="exact"/>
        </dgm:presLayoutVars>
      </dgm:prSet>
      <dgm:spPr/>
      <dgm:t>
        <a:bodyPr/>
        <a:lstStyle/>
        <a:p>
          <a:endParaRPr lang="en-AU"/>
        </a:p>
      </dgm:t>
    </dgm:pt>
    <dgm:pt modelId="{6A21FA9F-F2A5-4BDC-8210-784C709EE4E4}" type="pres">
      <dgm:prSet presAssocID="{09C45A48-1170-4503-925B-B957052D0709}" presName="ellipse" presStyleLbl="trBgShp" presStyleIdx="0" presStyleCnt="1" custLinFactNeighborX="1807" custLinFactNeighborY="31174"/>
      <dgm:spPr/>
    </dgm:pt>
    <dgm:pt modelId="{C8D49C1B-D3AE-41C8-AECC-7AA3E34CCADE}" type="pres">
      <dgm:prSet presAssocID="{09C45A48-1170-4503-925B-B957052D0709}" presName="arrow1" presStyleLbl="fgShp" presStyleIdx="0" presStyleCnt="1"/>
      <dgm:spPr/>
    </dgm:pt>
    <dgm:pt modelId="{1A6F005C-5BDD-4D16-9A14-36DBA6ECCD6D}" type="pres">
      <dgm:prSet presAssocID="{09C45A48-1170-4503-925B-B957052D0709}" presName="rectangle" presStyleLbl="revTx" presStyleIdx="0" presStyleCnt="1">
        <dgm:presLayoutVars>
          <dgm:bulletEnabled val="1"/>
        </dgm:presLayoutVars>
      </dgm:prSet>
      <dgm:spPr/>
      <dgm:t>
        <a:bodyPr/>
        <a:lstStyle/>
        <a:p>
          <a:endParaRPr lang="en-AU"/>
        </a:p>
      </dgm:t>
    </dgm:pt>
    <dgm:pt modelId="{071977C7-1CC2-460F-BDB9-7FAA751093CC}" type="pres">
      <dgm:prSet presAssocID="{210AF5E6-2B2B-4FDA-91CF-C36F4287185D}" presName="item1" presStyleLbl="node1" presStyleIdx="0" presStyleCnt="3" custLinFactNeighborX="1756" custLinFactNeighborY="56089">
        <dgm:presLayoutVars>
          <dgm:bulletEnabled val="1"/>
        </dgm:presLayoutVars>
      </dgm:prSet>
      <dgm:spPr/>
      <dgm:t>
        <a:bodyPr/>
        <a:lstStyle/>
        <a:p>
          <a:endParaRPr lang="en-AU"/>
        </a:p>
      </dgm:t>
    </dgm:pt>
    <dgm:pt modelId="{1B6CD35F-8F1F-455A-8E7E-1B859D4F43A4}" type="pres">
      <dgm:prSet presAssocID="{53EFC3A8-054C-4B57-BB43-32FB886891E8}" presName="item2" presStyleLbl="node1" presStyleIdx="1" presStyleCnt="3" custLinFactNeighborX="29212" custLinFactNeighborY="55512">
        <dgm:presLayoutVars>
          <dgm:bulletEnabled val="1"/>
        </dgm:presLayoutVars>
      </dgm:prSet>
      <dgm:spPr/>
      <dgm:t>
        <a:bodyPr/>
        <a:lstStyle/>
        <a:p>
          <a:endParaRPr lang="en-AU"/>
        </a:p>
      </dgm:t>
    </dgm:pt>
    <dgm:pt modelId="{F29635F6-56A0-4503-9317-C972772816D2}" type="pres">
      <dgm:prSet presAssocID="{83CED0F8-F369-42A2-8F71-D24FC5D021B1}" presName="item3" presStyleLbl="node1" presStyleIdx="2" presStyleCnt="3" custLinFactNeighborX="2589" custLinFactNeighborY="29291">
        <dgm:presLayoutVars>
          <dgm:bulletEnabled val="1"/>
        </dgm:presLayoutVars>
      </dgm:prSet>
      <dgm:spPr/>
      <dgm:t>
        <a:bodyPr/>
        <a:lstStyle/>
        <a:p>
          <a:endParaRPr lang="en-AU"/>
        </a:p>
      </dgm:t>
    </dgm:pt>
    <dgm:pt modelId="{061C74BB-3042-4296-8F60-0FC4A09EC15D}" type="pres">
      <dgm:prSet presAssocID="{09C45A48-1170-4503-925B-B957052D0709}" presName="funnel" presStyleLbl="trAlignAcc1" presStyleIdx="0" presStyleCnt="1" custLinFactNeighborX="1401" custLinFactNeighborY="12318"/>
      <dgm:spPr/>
      <dgm:t>
        <a:bodyPr/>
        <a:lstStyle/>
        <a:p>
          <a:endParaRPr lang="en-AU"/>
        </a:p>
      </dgm:t>
    </dgm:pt>
  </dgm:ptLst>
  <dgm:cxnLst>
    <dgm:cxn modelId="{FE08CC78-ACE2-44E5-BE01-10B16FBECB52}" srcId="{09C45A48-1170-4503-925B-B957052D0709}" destId="{210AF5E6-2B2B-4FDA-91CF-C36F4287185D}" srcOrd="1" destOrd="0" parTransId="{764D2A39-3EDD-454B-9F39-BD57A85AC881}" sibTransId="{549C4950-169C-4FB6-A902-11C26F9465E1}"/>
    <dgm:cxn modelId="{21618BC2-E7D9-497D-B89D-B7580A7BB384}" srcId="{09C45A48-1170-4503-925B-B957052D0709}" destId="{53EFC3A8-054C-4B57-BB43-32FB886891E8}" srcOrd="2" destOrd="0" parTransId="{85929482-DF3D-4345-A6C6-DD25877CE706}" sibTransId="{E5601C1A-C95C-4F8E-AC02-81A5DE2DF026}"/>
    <dgm:cxn modelId="{919EF79F-B71B-4297-945F-B06B75A672AE}" type="presOf" srcId="{83CED0F8-F369-42A2-8F71-D24FC5D021B1}" destId="{1A6F005C-5BDD-4D16-9A14-36DBA6ECCD6D}" srcOrd="0" destOrd="0" presId="urn:microsoft.com/office/officeart/2005/8/layout/funnel1"/>
    <dgm:cxn modelId="{830BA365-F234-4FCC-ADF8-87602BAFED3D}" srcId="{09C45A48-1170-4503-925B-B957052D0709}" destId="{CE61597C-C9F0-4A57-9FAA-05F61F25CB3B}" srcOrd="0" destOrd="0" parTransId="{DD3D5CD0-32FD-472C-913F-BB02011E85BA}" sibTransId="{7E250CE3-4815-46A1-95A6-3A9743A710D0}"/>
    <dgm:cxn modelId="{D95FF641-DB48-441B-B1BF-A6B89BD6AE34}" type="presOf" srcId="{CE61597C-C9F0-4A57-9FAA-05F61F25CB3B}" destId="{F29635F6-56A0-4503-9317-C972772816D2}" srcOrd="0" destOrd="0" presId="urn:microsoft.com/office/officeart/2005/8/layout/funnel1"/>
    <dgm:cxn modelId="{9629F20B-34D6-4518-BDC7-3F0C9BF96257}" srcId="{09C45A48-1170-4503-925B-B957052D0709}" destId="{83CED0F8-F369-42A2-8F71-D24FC5D021B1}" srcOrd="3" destOrd="0" parTransId="{AE4BCBE1-2D98-464F-89AB-D350823EE577}" sibTransId="{532F261A-F742-48E1-AD13-94ED66C0F671}"/>
    <dgm:cxn modelId="{421169BA-74F0-488D-9C28-1DF51AF753AE}" type="presOf" srcId="{210AF5E6-2B2B-4FDA-91CF-C36F4287185D}" destId="{1B6CD35F-8F1F-455A-8E7E-1B859D4F43A4}" srcOrd="0" destOrd="0" presId="urn:microsoft.com/office/officeart/2005/8/layout/funnel1"/>
    <dgm:cxn modelId="{ADB2FF56-8E86-4535-BD7C-62142E0100E0}" type="presOf" srcId="{53EFC3A8-054C-4B57-BB43-32FB886891E8}" destId="{071977C7-1CC2-460F-BDB9-7FAA751093CC}" srcOrd="0" destOrd="0" presId="urn:microsoft.com/office/officeart/2005/8/layout/funnel1"/>
    <dgm:cxn modelId="{61E1DC1C-D9ED-4A77-8C4D-A4865FB70576}" type="presOf" srcId="{09C45A48-1170-4503-925B-B957052D0709}" destId="{11E9F165-0ECF-4564-9A14-5CF37D456755}" srcOrd="0" destOrd="0" presId="urn:microsoft.com/office/officeart/2005/8/layout/funnel1"/>
    <dgm:cxn modelId="{16E7D0CE-11A4-45B8-AB5D-81C28DD306AE}" type="presParOf" srcId="{11E9F165-0ECF-4564-9A14-5CF37D456755}" destId="{6A21FA9F-F2A5-4BDC-8210-784C709EE4E4}" srcOrd="0" destOrd="0" presId="urn:microsoft.com/office/officeart/2005/8/layout/funnel1"/>
    <dgm:cxn modelId="{EC823A41-1680-4F82-8532-5BA6E82C35A5}" type="presParOf" srcId="{11E9F165-0ECF-4564-9A14-5CF37D456755}" destId="{C8D49C1B-D3AE-41C8-AECC-7AA3E34CCADE}" srcOrd="1" destOrd="0" presId="urn:microsoft.com/office/officeart/2005/8/layout/funnel1"/>
    <dgm:cxn modelId="{AF10F033-561A-4E28-92AB-2A87840C7A41}" type="presParOf" srcId="{11E9F165-0ECF-4564-9A14-5CF37D456755}" destId="{1A6F005C-5BDD-4D16-9A14-36DBA6ECCD6D}" srcOrd="2" destOrd="0" presId="urn:microsoft.com/office/officeart/2005/8/layout/funnel1"/>
    <dgm:cxn modelId="{7006F755-F68D-4D46-9B05-D86F667C2BB5}" type="presParOf" srcId="{11E9F165-0ECF-4564-9A14-5CF37D456755}" destId="{071977C7-1CC2-460F-BDB9-7FAA751093CC}" srcOrd="3" destOrd="0" presId="urn:microsoft.com/office/officeart/2005/8/layout/funnel1"/>
    <dgm:cxn modelId="{5BF0165A-563E-482E-997C-9EB68B562232}" type="presParOf" srcId="{11E9F165-0ECF-4564-9A14-5CF37D456755}" destId="{1B6CD35F-8F1F-455A-8E7E-1B859D4F43A4}" srcOrd="4" destOrd="0" presId="urn:microsoft.com/office/officeart/2005/8/layout/funnel1"/>
    <dgm:cxn modelId="{A688A69D-BBB0-45D2-B4DA-EFB00F539C59}" type="presParOf" srcId="{11E9F165-0ECF-4564-9A14-5CF37D456755}" destId="{F29635F6-56A0-4503-9317-C972772816D2}" srcOrd="5" destOrd="0" presId="urn:microsoft.com/office/officeart/2005/8/layout/funnel1"/>
    <dgm:cxn modelId="{CC18F99D-B1D1-4A67-AB4B-679BBA743EF8}" type="presParOf" srcId="{11E9F165-0ECF-4564-9A14-5CF37D456755}" destId="{061C74BB-3042-4296-8F60-0FC4A09EC15D}"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912D8D-DA28-4C37-A6AA-0E915DE2656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E596ACB0-AC5A-4D87-8217-8B9B33F607F9}">
      <dgm:prSet phldrT="[Text]"/>
      <dgm:spPr/>
      <dgm:t>
        <a:bodyPr/>
        <a:lstStyle/>
        <a:p>
          <a:r>
            <a:rPr lang="en-US" dirty="0" smtClean="0"/>
            <a:t>Stillness in Science</a:t>
          </a:r>
          <a:endParaRPr lang="en-US" dirty="0"/>
        </a:p>
      </dgm:t>
    </dgm:pt>
    <dgm:pt modelId="{DA0858D4-84F6-4C3C-8079-AC12FE96F643}" type="parTrans" cxnId="{2DCBF021-9C70-47D2-A6D6-6767F0F60691}">
      <dgm:prSet/>
      <dgm:spPr/>
      <dgm:t>
        <a:bodyPr/>
        <a:lstStyle/>
        <a:p>
          <a:endParaRPr lang="en-US"/>
        </a:p>
      </dgm:t>
    </dgm:pt>
    <dgm:pt modelId="{D68754A3-324F-4490-9217-34236945B171}" type="sibTrans" cxnId="{2DCBF021-9C70-47D2-A6D6-6767F0F60691}">
      <dgm:prSet/>
      <dgm:spPr/>
      <dgm:t>
        <a:bodyPr/>
        <a:lstStyle/>
        <a:p>
          <a:endParaRPr lang="en-US"/>
        </a:p>
      </dgm:t>
    </dgm:pt>
    <dgm:pt modelId="{E8A4760B-0316-4D5C-8314-ACBB99F3A816}">
      <dgm:prSet phldrT="[Text]"/>
      <dgm:spPr/>
      <dgm:t>
        <a:bodyPr/>
        <a:lstStyle/>
        <a:p>
          <a:r>
            <a:rPr lang="en-US" dirty="0" smtClean="0"/>
            <a:t>Building teacher efficacy through coaching</a:t>
          </a:r>
          <a:endParaRPr lang="en-US" dirty="0"/>
        </a:p>
      </dgm:t>
    </dgm:pt>
    <dgm:pt modelId="{565A7FED-BDFC-4508-973E-67ABA2743343}" type="parTrans" cxnId="{88DD18B2-241E-47D9-AE98-3F5C700BFEBE}">
      <dgm:prSet/>
      <dgm:spPr/>
      <dgm:t>
        <a:bodyPr/>
        <a:lstStyle/>
        <a:p>
          <a:endParaRPr lang="en-US"/>
        </a:p>
      </dgm:t>
    </dgm:pt>
    <dgm:pt modelId="{0D2B43D4-EE20-436B-86BF-B52EF105E102}" type="sibTrans" cxnId="{88DD18B2-241E-47D9-AE98-3F5C700BFEBE}">
      <dgm:prSet/>
      <dgm:spPr/>
      <dgm:t>
        <a:bodyPr/>
        <a:lstStyle/>
        <a:p>
          <a:endParaRPr lang="en-US"/>
        </a:p>
      </dgm:t>
    </dgm:pt>
    <dgm:pt modelId="{B6E754EF-B88E-489F-A827-7118DDE1AD82}">
      <dgm:prSet phldrT="[Text]"/>
      <dgm:spPr/>
      <dgm:t>
        <a:bodyPr/>
        <a:lstStyle/>
        <a:p>
          <a:r>
            <a:rPr lang="en-US" dirty="0" smtClean="0"/>
            <a:t>Effects of teaching on Growth Mindset</a:t>
          </a:r>
          <a:endParaRPr lang="en-US" dirty="0"/>
        </a:p>
      </dgm:t>
    </dgm:pt>
    <dgm:pt modelId="{358BE07F-7560-4656-8F71-C9975A9236AA}" type="parTrans" cxnId="{06E4091C-7866-47C1-B574-7EE91B31DC9B}">
      <dgm:prSet/>
      <dgm:spPr/>
      <dgm:t>
        <a:bodyPr/>
        <a:lstStyle/>
        <a:p>
          <a:endParaRPr lang="en-US"/>
        </a:p>
      </dgm:t>
    </dgm:pt>
    <dgm:pt modelId="{D7C224B4-BE23-4A5A-9BBE-A3E6609152DB}" type="sibTrans" cxnId="{06E4091C-7866-47C1-B574-7EE91B31DC9B}">
      <dgm:prSet/>
      <dgm:spPr/>
      <dgm:t>
        <a:bodyPr/>
        <a:lstStyle/>
        <a:p>
          <a:endParaRPr lang="en-US"/>
        </a:p>
      </dgm:t>
    </dgm:pt>
    <dgm:pt modelId="{69263840-EBA4-4AEC-96C7-90DFAABB703F}">
      <dgm:prSet phldrT="[Text]"/>
      <dgm:spPr/>
      <dgm:t>
        <a:bodyPr/>
        <a:lstStyle/>
        <a:p>
          <a:r>
            <a:rPr lang="en-US" dirty="0" smtClean="0"/>
            <a:t>Impact of teaching on  Emotional Regulation</a:t>
          </a:r>
          <a:endParaRPr lang="en-US" dirty="0"/>
        </a:p>
      </dgm:t>
    </dgm:pt>
    <dgm:pt modelId="{EA0C2998-8810-4D45-B1F6-05B46C2288B8}" type="parTrans" cxnId="{0931EBF5-8D16-40D8-B312-78EF53F3989C}">
      <dgm:prSet/>
      <dgm:spPr/>
      <dgm:t>
        <a:bodyPr/>
        <a:lstStyle/>
        <a:p>
          <a:endParaRPr lang="en-US"/>
        </a:p>
      </dgm:t>
    </dgm:pt>
    <dgm:pt modelId="{E82E80C3-B20E-46F8-9BCA-363E79F9B64F}" type="sibTrans" cxnId="{0931EBF5-8D16-40D8-B312-78EF53F3989C}">
      <dgm:prSet/>
      <dgm:spPr/>
      <dgm:t>
        <a:bodyPr/>
        <a:lstStyle/>
        <a:p>
          <a:endParaRPr lang="en-US"/>
        </a:p>
      </dgm:t>
    </dgm:pt>
    <dgm:pt modelId="{4F07F54A-8C62-4835-BDF6-D16A04DEF618}">
      <dgm:prSet phldrT="[Text]"/>
      <dgm:spPr/>
      <dgm:t>
        <a:bodyPr/>
        <a:lstStyle/>
        <a:p>
          <a:r>
            <a:rPr lang="en-US" dirty="0" smtClean="0"/>
            <a:t>How can brief programs of service build emotional intelligence</a:t>
          </a:r>
          <a:endParaRPr lang="en-US" dirty="0"/>
        </a:p>
      </dgm:t>
    </dgm:pt>
    <dgm:pt modelId="{C105A241-F8B4-419D-99A9-E2AF6349ED6A}" type="parTrans" cxnId="{9A7BD027-7594-428C-82A0-7C9E31249E70}">
      <dgm:prSet/>
      <dgm:spPr/>
      <dgm:t>
        <a:bodyPr/>
        <a:lstStyle/>
        <a:p>
          <a:endParaRPr lang="en-US"/>
        </a:p>
      </dgm:t>
    </dgm:pt>
    <dgm:pt modelId="{638403C7-DE0A-401A-9C75-EB261716D005}" type="sibTrans" cxnId="{9A7BD027-7594-428C-82A0-7C9E31249E70}">
      <dgm:prSet/>
      <dgm:spPr/>
      <dgm:t>
        <a:bodyPr/>
        <a:lstStyle/>
        <a:p>
          <a:endParaRPr lang="en-US"/>
        </a:p>
      </dgm:t>
    </dgm:pt>
    <dgm:pt modelId="{9ACF630D-CFE1-4F75-93C3-840F3E117EC0}" type="pres">
      <dgm:prSet presAssocID="{49912D8D-DA28-4C37-A6AA-0E915DE2656F}" presName="cycle" presStyleCnt="0">
        <dgm:presLayoutVars>
          <dgm:dir/>
          <dgm:resizeHandles val="exact"/>
        </dgm:presLayoutVars>
      </dgm:prSet>
      <dgm:spPr/>
    </dgm:pt>
    <dgm:pt modelId="{380C8156-E9D0-4292-9BB9-2629A016E2D4}" type="pres">
      <dgm:prSet presAssocID="{E596ACB0-AC5A-4D87-8217-8B9B33F607F9}" presName="node" presStyleLbl="node1" presStyleIdx="0" presStyleCnt="5">
        <dgm:presLayoutVars>
          <dgm:bulletEnabled val="1"/>
        </dgm:presLayoutVars>
      </dgm:prSet>
      <dgm:spPr/>
    </dgm:pt>
    <dgm:pt modelId="{70167900-B64A-4728-A22B-FDE60551CAF9}" type="pres">
      <dgm:prSet presAssocID="{E596ACB0-AC5A-4D87-8217-8B9B33F607F9}" presName="spNode" presStyleCnt="0"/>
      <dgm:spPr/>
    </dgm:pt>
    <dgm:pt modelId="{D04D27DE-E0B1-41B6-9C9E-2A7C52845026}" type="pres">
      <dgm:prSet presAssocID="{D68754A3-324F-4490-9217-34236945B171}" presName="sibTrans" presStyleLbl="sibTrans1D1" presStyleIdx="0" presStyleCnt="5"/>
      <dgm:spPr/>
    </dgm:pt>
    <dgm:pt modelId="{CBF507FF-AEA6-4BE7-8774-6352764026E2}" type="pres">
      <dgm:prSet presAssocID="{E8A4760B-0316-4D5C-8314-ACBB99F3A816}" presName="node" presStyleLbl="node1" presStyleIdx="1" presStyleCnt="5">
        <dgm:presLayoutVars>
          <dgm:bulletEnabled val="1"/>
        </dgm:presLayoutVars>
      </dgm:prSet>
      <dgm:spPr/>
    </dgm:pt>
    <dgm:pt modelId="{0B6F600A-5D96-4971-A3AD-81CABEC14C60}" type="pres">
      <dgm:prSet presAssocID="{E8A4760B-0316-4D5C-8314-ACBB99F3A816}" presName="spNode" presStyleCnt="0"/>
      <dgm:spPr/>
    </dgm:pt>
    <dgm:pt modelId="{70EA1DD7-C8F7-4293-8454-D61F947ECF45}" type="pres">
      <dgm:prSet presAssocID="{0D2B43D4-EE20-436B-86BF-B52EF105E102}" presName="sibTrans" presStyleLbl="sibTrans1D1" presStyleIdx="1" presStyleCnt="5"/>
      <dgm:spPr/>
    </dgm:pt>
    <dgm:pt modelId="{A191A1F5-9F9D-4D5E-8385-D49B0AD1A47A}" type="pres">
      <dgm:prSet presAssocID="{B6E754EF-B88E-489F-A827-7118DDE1AD82}" presName="node" presStyleLbl="node1" presStyleIdx="2" presStyleCnt="5">
        <dgm:presLayoutVars>
          <dgm:bulletEnabled val="1"/>
        </dgm:presLayoutVars>
      </dgm:prSet>
      <dgm:spPr/>
      <dgm:t>
        <a:bodyPr/>
        <a:lstStyle/>
        <a:p>
          <a:endParaRPr lang="en-US"/>
        </a:p>
      </dgm:t>
    </dgm:pt>
    <dgm:pt modelId="{5CDDEC58-CDA0-4D82-8940-6943D24CE67C}" type="pres">
      <dgm:prSet presAssocID="{B6E754EF-B88E-489F-A827-7118DDE1AD82}" presName="spNode" presStyleCnt="0"/>
      <dgm:spPr/>
    </dgm:pt>
    <dgm:pt modelId="{421A7F03-1ECA-4179-83A3-AF148DD25A4D}" type="pres">
      <dgm:prSet presAssocID="{D7C224B4-BE23-4A5A-9BBE-A3E6609152DB}" presName="sibTrans" presStyleLbl="sibTrans1D1" presStyleIdx="2" presStyleCnt="5"/>
      <dgm:spPr/>
    </dgm:pt>
    <dgm:pt modelId="{3A80B34E-9DA0-4565-A5B6-10CADFE02FD8}" type="pres">
      <dgm:prSet presAssocID="{69263840-EBA4-4AEC-96C7-90DFAABB703F}" presName="node" presStyleLbl="node1" presStyleIdx="3" presStyleCnt="5">
        <dgm:presLayoutVars>
          <dgm:bulletEnabled val="1"/>
        </dgm:presLayoutVars>
      </dgm:prSet>
      <dgm:spPr/>
    </dgm:pt>
    <dgm:pt modelId="{EDCAE222-DB99-4AC9-91FC-EC7947A5F855}" type="pres">
      <dgm:prSet presAssocID="{69263840-EBA4-4AEC-96C7-90DFAABB703F}" presName="spNode" presStyleCnt="0"/>
      <dgm:spPr/>
    </dgm:pt>
    <dgm:pt modelId="{3D149E7B-5CA2-4ABA-A4EA-BF8321D18E12}" type="pres">
      <dgm:prSet presAssocID="{E82E80C3-B20E-46F8-9BCA-363E79F9B64F}" presName="sibTrans" presStyleLbl="sibTrans1D1" presStyleIdx="3" presStyleCnt="5"/>
      <dgm:spPr/>
    </dgm:pt>
    <dgm:pt modelId="{80DF3932-160E-4CB1-BBCD-BD5102248972}" type="pres">
      <dgm:prSet presAssocID="{4F07F54A-8C62-4835-BDF6-D16A04DEF618}" presName="node" presStyleLbl="node1" presStyleIdx="4" presStyleCnt="5">
        <dgm:presLayoutVars>
          <dgm:bulletEnabled val="1"/>
        </dgm:presLayoutVars>
      </dgm:prSet>
      <dgm:spPr/>
    </dgm:pt>
    <dgm:pt modelId="{619D39AF-1D7A-402F-BEAE-F158602EC5B1}" type="pres">
      <dgm:prSet presAssocID="{4F07F54A-8C62-4835-BDF6-D16A04DEF618}" presName="spNode" presStyleCnt="0"/>
      <dgm:spPr/>
    </dgm:pt>
    <dgm:pt modelId="{23E1E5F3-EF30-454F-9CF3-22A502F17240}" type="pres">
      <dgm:prSet presAssocID="{638403C7-DE0A-401A-9C75-EB261716D005}" presName="sibTrans" presStyleLbl="sibTrans1D1" presStyleIdx="4" presStyleCnt="5"/>
      <dgm:spPr/>
    </dgm:pt>
  </dgm:ptLst>
  <dgm:cxnLst>
    <dgm:cxn modelId="{D96B86C8-9E50-4ECA-B765-32D371047AAF}" type="presOf" srcId="{D68754A3-324F-4490-9217-34236945B171}" destId="{D04D27DE-E0B1-41B6-9C9E-2A7C52845026}" srcOrd="0" destOrd="0" presId="urn:microsoft.com/office/officeart/2005/8/layout/cycle6"/>
    <dgm:cxn modelId="{9A7BD027-7594-428C-82A0-7C9E31249E70}" srcId="{49912D8D-DA28-4C37-A6AA-0E915DE2656F}" destId="{4F07F54A-8C62-4835-BDF6-D16A04DEF618}" srcOrd="4" destOrd="0" parTransId="{C105A241-F8B4-419D-99A9-E2AF6349ED6A}" sibTransId="{638403C7-DE0A-401A-9C75-EB261716D005}"/>
    <dgm:cxn modelId="{2EF99897-D1CF-49E0-B3FA-65C8B895E86A}" type="presOf" srcId="{E596ACB0-AC5A-4D87-8217-8B9B33F607F9}" destId="{380C8156-E9D0-4292-9BB9-2629A016E2D4}" srcOrd="0" destOrd="0" presId="urn:microsoft.com/office/officeart/2005/8/layout/cycle6"/>
    <dgm:cxn modelId="{2DCBF021-9C70-47D2-A6D6-6767F0F60691}" srcId="{49912D8D-DA28-4C37-A6AA-0E915DE2656F}" destId="{E596ACB0-AC5A-4D87-8217-8B9B33F607F9}" srcOrd="0" destOrd="0" parTransId="{DA0858D4-84F6-4C3C-8079-AC12FE96F643}" sibTransId="{D68754A3-324F-4490-9217-34236945B171}"/>
    <dgm:cxn modelId="{EE9CDFE3-AEA5-45F0-9213-DA62E14606AD}" type="presOf" srcId="{0D2B43D4-EE20-436B-86BF-B52EF105E102}" destId="{70EA1DD7-C8F7-4293-8454-D61F947ECF45}" srcOrd="0" destOrd="0" presId="urn:microsoft.com/office/officeart/2005/8/layout/cycle6"/>
    <dgm:cxn modelId="{CEBB7771-4FCD-48D4-8DF3-7E20E6E103C3}" type="presOf" srcId="{D7C224B4-BE23-4A5A-9BBE-A3E6609152DB}" destId="{421A7F03-1ECA-4179-83A3-AF148DD25A4D}" srcOrd="0" destOrd="0" presId="urn:microsoft.com/office/officeart/2005/8/layout/cycle6"/>
    <dgm:cxn modelId="{32E7572D-6DE5-478B-9656-24102D67F2B5}" type="presOf" srcId="{B6E754EF-B88E-489F-A827-7118DDE1AD82}" destId="{A191A1F5-9F9D-4D5E-8385-D49B0AD1A47A}" srcOrd="0" destOrd="0" presId="urn:microsoft.com/office/officeart/2005/8/layout/cycle6"/>
    <dgm:cxn modelId="{3B8FF994-B638-4BA7-ADDE-D0ED4F6CA9EB}" type="presOf" srcId="{4F07F54A-8C62-4835-BDF6-D16A04DEF618}" destId="{80DF3932-160E-4CB1-BBCD-BD5102248972}" srcOrd="0" destOrd="0" presId="urn:microsoft.com/office/officeart/2005/8/layout/cycle6"/>
    <dgm:cxn modelId="{56A53DF7-FC37-4238-9988-491C47793488}" type="presOf" srcId="{E8A4760B-0316-4D5C-8314-ACBB99F3A816}" destId="{CBF507FF-AEA6-4BE7-8774-6352764026E2}" srcOrd="0" destOrd="0" presId="urn:microsoft.com/office/officeart/2005/8/layout/cycle6"/>
    <dgm:cxn modelId="{88DD18B2-241E-47D9-AE98-3F5C700BFEBE}" srcId="{49912D8D-DA28-4C37-A6AA-0E915DE2656F}" destId="{E8A4760B-0316-4D5C-8314-ACBB99F3A816}" srcOrd="1" destOrd="0" parTransId="{565A7FED-BDFC-4508-973E-67ABA2743343}" sibTransId="{0D2B43D4-EE20-436B-86BF-B52EF105E102}"/>
    <dgm:cxn modelId="{06E4091C-7866-47C1-B574-7EE91B31DC9B}" srcId="{49912D8D-DA28-4C37-A6AA-0E915DE2656F}" destId="{B6E754EF-B88E-489F-A827-7118DDE1AD82}" srcOrd="2" destOrd="0" parTransId="{358BE07F-7560-4656-8F71-C9975A9236AA}" sibTransId="{D7C224B4-BE23-4A5A-9BBE-A3E6609152DB}"/>
    <dgm:cxn modelId="{CA4BB594-1AB3-4294-8E63-CD9FA160170A}" type="presOf" srcId="{E82E80C3-B20E-46F8-9BCA-363E79F9B64F}" destId="{3D149E7B-5CA2-4ABA-A4EA-BF8321D18E12}" srcOrd="0" destOrd="0" presId="urn:microsoft.com/office/officeart/2005/8/layout/cycle6"/>
    <dgm:cxn modelId="{42B72A1C-E683-49F1-94AC-6F4E352688C0}" type="presOf" srcId="{49912D8D-DA28-4C37-A6AA-0E915DE2656F}" destId="{9ACF630D-CFE1-4F75-93C3-840F3E117EC0}" srcOrd="0" destOrd="0" presId="urn:microsoft.com/office/officeart/2005/8/layout/cycle6"/>
    <dgm:cxn modelId="{9B2A029D-C0E2-4E98-B8FA-B5EDC64DD1FD}" type="presOf" srcId="{69263840-EBA4-4AEC-96C7-90DFAABB703F}" destId="{3A80B34E-9DA0-4565-A5B6-10CADFE02FD8}" srcOrd="0" destOrd="0" presId="urn:microsoft.com/office/officeart/2005/8/layout/cycle6"/>
    <dgm:cxn modelId="{0931EBF5-8D16-40D8-B312-78EF53F3989C}" srcId="{49912D8D-DA28-4C37-A6AA-0E915DE2656F}" destId="{69263840-EBA4-4AEC-96C7-90DFAABB703F}" srcOrd="3" destOrd="0" parTransId="{EA0C2998-8810-4D45-B1F6-05B46C2288B8}" sibTransId="{E82E80C3-B20E-46F8-9BCA-363E79F9B64F}"/>
    <dgm:cxn modelId="{BEF8D559-009C-4D10-B236-7262DF9EB03F}" type="presOf" srcId="{638403C7-DE0A-401A-9C75-EB261716D005}" destId="{23E1E5F3-EF30-454F-9CF3-22A502F17240}" srcOrd="0" destOrd="0" presId="urn:microsoft.com/office/officeart/2005/8/layout/cycle6"/>
    <dgm:cxn modelId="{256EA2A1-9FC5-4EEB-97D9-501CC48F9CF9}" type="presParOf" srcId="{9ACF630D-CFE1-4F75-93C3-840F3E117EC0}" destId="{380C8156-E9D0-4292-9BB9-2629A016E2D4}" srcOrd="0" destOrd="0" presId="urn:microsoft.com/office/officeart/2005/8/layout/cycle6"/>
    <dgm:cxn modelId="{0A3A871F-3DA7-43F9-9437-B3FE8B9D9EBF}" type="presParOf" srcId="{9ACF630D-CFE1-4F75-93C3-840F3E117EC0}" destId="{70167900-B64A-4728-A22B-FDE60551CAF9}" srcOrd="1" destOrd="0" presId="urn:microsoft.com/office/officeart/2005/8/layout/cycle6"/>
    <dgm:cxn modelId="{196952A1-A7B9-467D-8298-D084CF297773}" type="presParOf" srcId="{9ACF630D-CFE1-4F75-93C3-840F3E117EC0}" destId="{D04D27DE-E0B1-41B6-9C9E-2A7C52845026}" srcOrd="2" destOrd="0" presId="urn:microsoft.com/office/officeart/2005/8/layout/cycle6"/>
    <dgm:cxn modelId="{174FFEB2-19D8-431D-8000-AA57022B7B12}" type="presParOf" srcId="{9ACF630D-CFE1-4F75-93C3-840F3E117EC0}" destId="{CBF507FF-AEA6-4BE7-8774-6352764026E2}" srcOrd="3" destOrd="0" presId="urn:microsoft.com/office/officeart/2005/8/layout/cycle6"/>
    <dgm:cxn modelId="{C493EB74-5A98-4D15-9EE3-4F027047BB91}" type="presParOf" srcId="{9ACF630D-CFE1-4F75-93C3-840F3E117EC0}" destId="{0B6F600A-5D96-4971-A3AD-81CABEC14C60}" srcOrd="4" destOrd="0" presId="urn:microsoft.com/office/officeart/2005/8/layout/cycle6"/>
    <dgm:cxn modelId="{11818D0B-185B-4E8A-B1D2-20C2D7EE1729}" type="presParOf" srcId="{9ACF630D-CFE1-4F75-93C3-840F3E117EC0}" destId="{70EA1DD7-C8F7-4293-8454-D61F947ECF45}" srcOrd="5" destOrd="0" presId="urn:microsoft.com/office/officeart/2005/8/layout/cycle6"/>
    <dgm:cxn modelId="{6BF502FF-F057-4A1B-AC3C-5CA0F9B057C1}" type="presParOf" srcId="{9ACF630D-CFE1-4F75-93C3-840F3E117EC0}" destId="{A191A1F5-9F9D-4D5E-8385-D49B0AD1A47A}" srcOrd="6" destOrd="0" presId="urn:microsoft.com/office/officeart/2005/8/layout/cycle6"/>
    <dgm:cxn modelId="{63953866-3D0E-43C9-9A41-28839B23819A}" type="presParOf" srcId="{9ACF630D-CFE1-4F75-93C3-840F3E117EC0}" destId="{5CDDEC58-CDA0-4D82-8940-6943D24CE67C}" srcOrd="7" destOrd="0" presId="urn:microsoft.com/office/officeart/2005/8/layout/cycle6"/>
    <dgm:cxn modelId="{EBC06929-E814-4808-A9A6-2C5693B2DDA4}" type="presParOf" srcId="{9ACF630D-CFE1-4F75-93C3-840F3E117EC0}" destId="{421A7F03-1ECA-4179-83A3-AF148DD25A4D}" srcOrd="8" destOrd="0" presId="urn:microsoft.com/office/officeart/2005/8/layout/cycle6"/>
    <dgm:cxn modelId="{1BC3E503-E4D7-4611-8956-4CA05251F439}" type="presParOf" srcId="{9ACF630D-CFE1-4F75-93C3-840F3E117EC0}" destId="{3A80B34E-9DA0-4565-A5B6-10CADFE02FD8}" srcOrd="9" destOrd="0" presId="urn:microsoft.com/office/officeart/2005/8/layout/cycle6"/>
    <dgm:cxn modelId="{BD2FAE04-0A53-4E21-9449-87CA4E84DEBA}" type="presParOf" srcId="{9ACF630D-CFE1-4F75-93C3-840F3E117EC0}" destId="{EDCAE222-DB99-4AC9-91FC-EC7947A5F855}" srcOrd="10" destOrd="0" presId="urn:microsoft.com/office/officeart/2005/8/layout/cycle6"/>
    <dgm:cxn modelId="{C3517233-DC26-4AAB-834B-3986DE9BE0AF}" type="presParOf" srcId="{9ACF630D-CFE1-4F75-93C3-840F3E117EC0}" destId="{3D149E7B-5CA2-4ABA-A4EA-BF8321D18E12}" srcOrd="11" destOrd="0" presId="urn:microsoft.com/office/officeart/2005/8/layout/cycle6"/>
    <dgm:cxn modelId="{D71CC565-AFED-4CB6-B410-0811CE54F51C}" type="presParOf" srcId="{9ACF630D-CFE1-4F75-93C3-840F3E117EC0}" destId="{80DF3932-160E-4CB1-BBCD-BD5102248972}" srcOrd="12" destOrd="0" presId="urn:microsoft.com/office/officeart/2005/8/layout/cycle6"/>
    <dgm:cxn modelId="{75ACAACA-9CB5-49D8-ABFA-18B45F96BB7F}" type="presParOf" srcId="{9ACF630D-CFE1-4F75-93C3-840F3E117EC0}" destId="{619D39AF-1D7A-402F-BEAE-F158602EC5B1}" srcOrd="13" destOrd="0" presId="urn:microsoft.com/office/officeart/2005/8/layout/cycle6"/>
    <dgm:cxn modelId="{BE5F91FB-682E-48E7-A26E-4CA5F2B60DE3}" type="presParOf" srcId="{9ACF630D-CFE1-4F75-93C3-840F3E117EC0}" destId="{23E1E5F3-EF30-454F-9CF3-22A502F17240}"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98794-5FE3-409F-9410-B71DCF7088E0}">
      <dsp:nvSpPr>
        <dsp:cNvPr id="0" name=""/>
        <dsp:cNvSpPr/>
      </dsp:nvSpPr>
      <dsp:spPr>
        <a:xfrm>
          <a:off x="1709308" y="776071"/>
          <a:ext cx="5305856" cy="5305856"/>
        </a:xfrm>
        <a:prstGeom prst="blockArc">
          <a:avLst>
            <a:gd name="adj1" fmla="val 12600000"/>
            <a:gd name="adj2" fmla="val 16200000"/>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190FC3-3917-4CFD-A5DF-221D3C7CEFC0}">
      <dsp:nvSpPr>
        <dsp:cNvPr id="0" name=""/>
        <dsp:cNvSpPr/>
      </dsp:nvSpPr>
      <dsp:spPr>
        <a:xfrm>
          <a:off x="1709308" y="776071"/>
          <a:ext cx="5305856" cy="5305856"/>
        </a:xfrm>
        <a:prstGeom prst="blockArc">
          <a:avLst>
            <a:gd name="adj1" fmla="val 9000000"/>
            <a:gd name="adj2" fmla="val 12600000"/>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A1F672-8F11-434B-B65A-ED8B7BF7F756}">
      <dsp:nvSpPr>
        <dsp:cNvPr id="0" name=""/>
        <dsp:cNvSpPr/>
      </dsp:nvSpPr>
      <dsp:spPr>
        <a:xfrm>
          <a:off x="1709308" y="776071"/>
          <a:ext cx="5305856" cy="5305856"/>
        </a:xfrm>
        <a:prstGeom prst="blockArc">
          <a:avLst>
            <a:gd name="adj1" fmla="val 5400000"/>
            <a:gd name="adj2" fmla="val 9000000"/>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38DFB4-61E7-4713-8C61-44DF2E992425}">
      <dsp:nvSpPr>
        <dsp:cNvPr id="0" name=""/>
        <dsp:cNvSpPr/>
      </dsp:nvSpPr>
      <dsp:spPr>
        <a:xfrm>
          <a:off x="1709308" y="776071"/>
          <a:ext cx="5305856" cy="5305856"/>
        </a:xfrm>
        <a:prstGeom prst="blockArc">
          <a:avLst>
            <a:gd name="adj1" fmla="val 1800000"/>
            <a:gd name="adj2" fmla="val 5400000"/>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126E4A-EB29-48AE-BBF2-0EB54467D6AF}">
      <dsp:nvSpPr>
        <dsp:cNvPr id="0" name=""/>
        <dsp:cNvSpPr/>
      </dsp:nvSpPr>
      <dsp:spPr>
        <a:xfrm>
          <a:off x="1709308" y="776071"/>
          <a:ext cx="5305856" cy="5305856"/>
        </a:xfrm>
        <a:prstGeom prst="blockArc">
          <a:avLst>
            <a:gd name="adj1" fmla="val 19800000"/>
            <a:gd name="adj2" fmla="val 1800000"/>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BD5A6A-29E4-419F-B448-826EEAEF3805}">
      <dsp:nvSpPr>
        <dsp:cNvPr id="0" name=""/>
        <dsp:cNvSpPr/>
      </dsp:nvSpPr>
      <dsp:spPr>
        <a:xfrm>
          <a:off x="1709308" y="776071"/>
          <a:ext cx="5305856" cy="5305856"/>
        </a:xfrm>
        <a:prstGeom prst="blockArc">
          <a:avLst>
            <a:gd name="adj1" fmla="val 16200000"/>
            <a:gd name="adj2" fmla="val 19800000"/>
            <a:gd name="adj3" fmla="val 45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1E35EC-10C0-4B44-8E0C-1BB20D854F9A}">
      <dsp:nvSpPr>
        <dsp:cNvPr id="0" name=""/>
        <dsp:cNvSpPr/>
      </dsp:nvSpPr>
      <dsp:spPr>
        <a:xfrm>
          <a:off x="3170123" y="2236886"/>
          <a:ext cx="2384226" cy="23842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AU" sz="2400" kern="1200" dirty="0" smtClean="0"/>
            <a:t>Why Positive Psychology and Positive Education?</a:t>
          </a:r>
          <a:endParaRPr lang="en-AU" sz="2400" kern="1200" dirty="0"/>
        </a:p>
      </dsp:txBody>
      <dsp:txXfrm>
        <a:off x="3519285" y="2586048"/>
        <a:ext cx="1685902" cy="1685902"/>
      </dsp:txXfrm>
    </dsp:sp>
    <dsp:sp modelId="{E94F37DD-4845-4FC4-A895-BB682D0A85C5}">
      <dsp:nvSpPr>
        <dsp:cNvPr id="0" name=""/>
        <dsp:cNvSpPr/>
      </dsp:nvSpPr>
      <dsp:spPr>
        <a:xfrm>
          <a:off x="3289321" y="1675"/>
          <a:ext cx="2145830" cy="1668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AU" sz="1500" kern="1200" dirty="0" smtClean="0"/>
            <a:t>Mental Health statistics of our young people</a:t>
          </a:r>
          <a:endParaRPr lang="en-AU" sz="1500" kern="1200" dirty="0"/>
        </a:p>
      </dsp:txBody>
      <dsp:txXfrm>
        <a:off x="3603571" y="246088"/>
        <a:ext cx="1517330" cy="1180132"/>
      </dsp:txXfrm>
    </dsp:sp>
    <dsp:sp modelId="{67D9F269-67A5-415B-8412-63E28E8347C7}">
      <dsp:nvSpPr>
        <dsp:cNvPr id="0" name=""/>
        <dsp:cNvSpPr/>
      </dsp:nvSpPr>
      <dsp:spPr>
        <a:xfrm>
          <a:off x="5509256" y="1298097"/>
          <a:ext cx="2196900" cy="1668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AU" sz="1500" kern="1200" dirty="0" smtClean="0"/>
            <a:t>Congruency with our College’s Mission Statement and Strategic Focus 2014-17</a:t>
          </a:r>
          <a:endParaRPr lang="en-AU" sz="1500" kern="1200" dirty="0"/>
        </a:p>
      </dsp:txBody>
      <dsp:txXfrm>
        <a:off x="5830985" y="1542510"/>
        <a:ext cx="1553442" cy="1180132"/>
      </dsp:txXfrm>
    </dsp:sp>
    <dsp:sp modelId="{AF5117C3-1137-4AE1-8DA5-B43EB65D8349}">
      <dsp:nvSpPr>
        <dsp:cNvPr id="0" name=""/>
        <dsp:cNvSpPr/>
      </dsp:nvSpPr>
      <dsp:spPr>
        <a:xfrm>
          <a:off x="5022062" y="3764277"/>
          <a:ext cx="3171288" cy="1922289"/>
        </a:xfrm>
        <a:prstGeom prst="ellipse">
          <a:avLst/>
        </a:prstGeom>
        <a:solidFill>
          <a:srgbClr val="C32D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AU" sz="1500" kern="1200" dirty="0" smtClean="0"/>
            <a:t>The link between  student wellbeing and academic performance</a:t>
          </a:r>
          <a:endParaRPr lang="en-AU" sz="1500" kern="1200" dirty="0"/>
        </a:p>
      </dsp:txBody>
      <dsp:txXfrm>
        <a:off x="5486486" y="4045790"/>
        <a:ext cx="2242440" cy="1359263"/>
      </dsp:txXfrm>
    </dsp:sp>
    <dsp:sp modelId="{A181B130-A1BC-4804-906E-E725CA3E685D}">
      <dsp:nvSpPr>
        <dsp:cNvPr id="0" name=""/>
        <dsp:cNvSpPr/>
      </dsp:nvSpPr>
      <dsp:spPr>
        <a:xfrm>
          <a:off x="3388499" y="5187366"/>
          <a:ext cx="1947474" cy="1668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AU" sz="1500" kern="1200" dirty="0" smtClean="0"/>
            <a:t>Reported impact on wellbeing</a:t>
          </a:r>
          <a:endParaRPr lang="en-AU" sz="1500" kern="1200" dirty="0"/>
        </a:p>
      </dsp:txBody>
      <dsp:txXfrm>
        <a:off x="3673700" y="5431779"/>
        <a:ext cx="1377072" cy="1180132"/>
      </dsp:txXfrm>
    </dsp:sp>
    <dsp:sp modelId="{4508A9D6-B3BC-40F0-8B8B-CE12076ABA97}">
      <dsp:nvSpPr>
        <dsp:cNvPr id="0" name=""/>
        <dsp:cNvSpPr/>
      </dsp:nvSpPr>
      <dsp:spPr>
        <a:xfrm>
          <a:off x="950648" y="3890943"/>
          <a:ext cx="2332236" cy="1668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AU" sz="1500" kern="1200" dirty="0" smtClean="0"/>
            <a:t>Common language for staff to engage with each other and their students</a:t>
          </a:r>
          <a:endParaRPr lang="en-AU" sz="1500" kern="1200" dirty="0"/>
        </a:p>
      </dsp:txBody>
      <dsp:txXfrm>
        <a:off x="1292196" y="4135356"/>
        <a:ext cx="1649140" cy="1180132"/>
      </dsp:txXfrm>
    </dsp:sp>
    <dsp:sp modelId="{7DFCB987-E28E-4972-AA7E-3EE23973EA3D}">
      <dsp:nvSpPr>
        <dsp:cNvPr id="0" name=""/>
        <dsp:cNvSpPr/>
      </dsp:nvSpPr>
      <dsp:spPr>
        <a:xfrm>
          <a:off x="973204" y="1298097"/>
          <a:ext cx="2287124" cy="16689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AU" sz="1500" kern="1200" dirty="0" smtClean="0"/>
            <a:t>The expectation of the 21</a:t>
          </a:r>
          <a:r>
            <a:rPr lang="en-AU" sz="1500" kern="1200" baseline="30000" dirty="0" smtClean="0"/>
            <a:t>st</a:t>
          </a:r>
          <a:r>
            <a:rPr lang="en-AU" sz="1500" kern="1200" dirty="0" smtClean="0"/>
            <a:t> century school</a:t>
          </a:r>
          <a:endParaRPr lang="en-AU" sz="1500" kern="1200" dirty="0"/>
        </a:p>
      </dsp:txBody>
      <dsp:txXfrm>
        <a:off x="1308146" y="1542510"/>
        <a:ext cx="1617240" cy="1180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3B904-31C0-4BAE-810C-BA63AB07287A}">
      <dsp:nvSpPr>
        <dsp:cNvPr id="0" name=""/>
        <dsp:cNvSpPr/>
      </dsp:nvSpPr>
      <dsp:spPr>
        <a:xfrm rot="5400000">
          <a:off x="215019" y="1069690"/>
          <a:ext cx="826094" cy="94047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8BF6849-064B-4349-BAD2-814146E93102}">
      <dsp:nvSpPr>
        <dsp:cNvPr id="0" name=""/>
        <dsp:cNvSpPr/>
      </dsp:nvSpPr>
      <dsp:spPr>
        <a:xfrm>
          <a:off x="3380" y="160256"/>
          <a:ext cx="1390657" cy="97341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smtClean="0"/>
            <a:t>21</a:t>
          </a:r>
          <a:r>
            <a:rPr lang="en-AU" sz="1500" kern="1200" baseline="30000" dirty="0" smtClean="0"/>
            <a:t>st</a:t>
          </a:r>
          <a:r>
            <a:rPr lang="en-AU" sz="1500" kern="1200" dirty="0" smtClean="0"/>
            <a:t> Century Needs</a:t>
          </a:r>
          <a:endParaRPr lang="en-AU" sz="1500" kern="1200" dirty="0"/>
        </a:p>
      </dsp:txBody>
      <dsp:txXfrm>
        <a:off x="50907" y="207783"/>
        <a:ext cx="1295603" cy="878360"/>
      </dsp:txXfrm>
    </dsp:sp>
    <dsp:sp modelId="{F88B67D4-C443-492D-8CE6-812D425E54E1}">
      <dsp:nvSpPr>
        <dsp:cNvPr id="0" name=""/>
        <dsp:cNvSpPr/>
      </dsp:nvSpPr>
      <dsp:spPr>
        <a:xfrm>
          <a:off x="1393376" y="200226"/>
          <a:ext cx="3537704" cy="1028047"/>
        </a:xfrm>
        <a:prstGeom prst="flowChartProcess">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AU" sz="1300" kern="1200" dirty="0" smtClean="0"/>
            <a:t> Educating the whole child - incorporating student wellbeing as well as the traditional academic goals, in the face of increasing levels of depression and mental health (Waters, 2011). </a:t>
          </a:r>
          <a:endParaRPr lang="en-AU" sz="1300" kern="1200" dirty="0"/>
        </a:p>
      </dsp:txBody>
      <dsp:txXfrm>
        <a:off x="1393376" y="200226"/>
        <a:ext cx="3537704" cy="1028047"/>
      </dsp:txXfrm>
    </dsp:sp>
    <dsp:sp modelId="{548BA22A-3B8B-4247-84DB-81F73621ECBF}">
      <dsp:nvSpPr>
        <dsp:cNvPr id="0" name=""/>
        <dsp:cNvSpPr/>
      </dsp:nvSpPr>
      <dsp:spPr>
        <a:xfrm rot="5400000">
          <a:off x="1373342" y="2305244"/>
          <a:ext cx="826094" cy="94047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37BB34-8BBE-4D95-8C4D-AF6CF72F02C5}">
      <dsp:nvSpPr>
        <dsp:cNvPr id="0" name=""/>
        <dsp:cNvSpPr/>
      </dsp:nvSpPr>
      <dsp:spPr>
        <a:xfrm>
          <a:off x="1084493" y="1435771"/>
          <a:ext cx="1390657" cy="97341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smtClean="0"/>
            <a:t>Expert Evidence  </a:t>
          </a:r>
          <a:endParaRPr lang="en-AU" sz="1500" kern="1200" dirty="0"/>
        </a:p>
      </dsp:txBody>
      <dsp:txXfrm>
        <a:off x="1132020" y="1483298"/>
        <a:ext cx="1295603" cy="878360"/>
      </dsp:txXfrm>
    </dsp:sp>
    <dsp:sp modelId="{358C9AB1-10B2-4FAE-8BF4-4D189820F04E}">
      <dsp:nvSpPr>
        <dsp:cNvPr id="0" name=""/>
        <dsp:cNvSpPr/>
      </dsp:nvSpPr>
      <dsp:spPr>
        <a:xfrm>
          <a:off x="3153888" y="2075433"/>
          <a:ext cx="1011431" cy="78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n-AU" sz="1400" kern="1200"/>
        </a:p>
      </dsp:txBody>
      <dsp:txXfrm>
        <a:off x="3153888" y="2075433"/>
        <a:ext cx="1011431" cy="786756"/>
      </dsp:txXfrm>
    </dsp:sp>
    <dsp:sp modelId="{43C8E4E7-3B91-429E-A307-C992E3B7938E}">
      <dsp:nvSpPr>
        <dsp:cNvPr id="0" name=""/>
        <dsp:cNvSpPr/>
      </dsp:nvSpPr>
      <dsp:spPr>
        <a:xfrm rot="5400000">
          <a:off x="2454446" y="3618010"/>
          <a:ext cx="826094" cy="94047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DB3AF6-ABDB-4A52-B678-754694F4BE79}">
      <dsp:nvSpPr>
        <dsp:cNvPr id="0" name=""/>
        <dsp:cNvSpPr/>
      </dsp:nvSpPr>
      <dsp:spPr>
        <a:xfrm>
          <a:off x="2242814" y="2671322"/>
          <a:ext cx="1390657" cy="97341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smtClean="0"/>
            <a:t>College Strategic Intent 2014-17</a:t>
          </a:r>
          <a:endParaRPr lang="en-AU" sz="1500" kern="1200" dirty="0"/>
        </a:p>
      </dsp:txBody>
      <dsp:txXfrm>
        <a:off x="2290341" y="2718849"/>
        <a:ext cx="1295603" cy="878360"/>
      </dsp:txXfrm>
    </dsp:sp>
    <dsp:sp modelId="{7FB1E5C8-7D35-4B21-AA19-7F04CCED8896}">
      <dsp:nvSpPr>
        <dsp:cNvPr id="0" name=""/>
        <dsp:cNvSpPr/>
      </dsp:nvSpPr>
      <dsp:spPr>
        <a:xfrm>
          <a:off x="3710028" y="2594095"/>
          <a:ext cx="4069292" cy="1390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r>
            <a:rPr lang="en-AU" sz="1400" kern="1200" dirty="0" smtClean="0"/>
            <a:t> Applying positive psychology to the education setting can promote, support and build a positive working environment for staff and students which will then enhance the ability of all within the institution to thrive, flourish or successfully develop.</a:t>
          </a:r>
          <a:endParaRPr lang="en-AU" sz="1400" kern="1200" dirty="0"/>
        </a:p>
      </dsp:txBody>
      <dsp:txXfrm>
        <a:off x="3710028" y="2594095"/>
        <a:ext cx="4069292" cy="1390758"/>
      </dsp:txXfrm>
    </dsp:sp>
    <dsp:sp modelId="{CA71CC4E-45F8-448C-A3FA-411B4F9547D1}">
      <dsp:nvSpPr>
        <dsp:cNvPr id="0" name=""/>
        <dsp:cNvSpPr/>
      </dsp:nvSpPr>
      <dsp:spPr>
        <a:xfrm>
          <a:off x="3323913" y="4195865"/>
          <a:ext cx="1390657" cy="973414"/>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AU" sz="1500" kern="1200" dirty="0" smtClean="0"/>
            <a:t>Personally</a:t>
          </a:r>
          <a:endParaRPr lang="en-AU" sz="1500" kern="1200" dirty="0"/>
        </a:p>
      </dsp:txBody>
      <dsp:txXfrm>
        <a:off x="3371440" y="4243392"/>
        <a:ext cx="1295603" cy="878360"/>
      </dsp:txXfrm>
    </dsp:sp>
    <dsp:sp modelId="{6AF0138D-B89E-4BDC-8088-AC2F23E9E630}">
      <dsp:nvSpPr>
        <dsp:cNvPr id="0" name=""/>
        <dsp:cNvSpPr/>
      </dsp:nvSpPr>
      <dsp:spPr>
        <a:xfrm>
          <a:off x="4713907" y="4138534"/>
          <a:ext cx="3564689" cy="1530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114300" lvl="1" indent="-114300" algn="l" defTabSz="577850">
            <a:lnSpc>
              <a:spcPct val="90000"/>
            </a:lnSpc>
            <a:spcBef>
              <a:spcPct val="0"/>
            </a:spcBef>
            <a:spcAft>
              <a:spcPct val="15000"/>
            </a:spcAft>
            <a:buChar char="••"/>
          </a:pPr>
          <a:r>
            <a:rPr lang="en-AU" sz="1300" kern="1200" dirty="0" smtClean="0"/>
            <a:t> I am inspired by the thought that the “opportunity for individuals within the education field to actually achieve the goal that every child succeed to their fullest potential may exist within positive psychology” (</a:t>
          </a:r>
          <a:r>
            <a:rPr lang="en-AU" sz="1300" kern="1200" dirty="0" err="1" smtClean="0"/>
            <a:t>Terjesen</a:t>
          </a:r>
          <a:r>
            <a:rPr lang="en-AU" sz="1300" kern="1200" dirty="0" smtClean="0"/>
            <a:t>, </a:t>
          </a:r>
          <a:r>
            <a:rPr lang="en-AU" sz="1300" kern="1200" dirty="0" err="1" smtClean="0"/>
            <a:t>Jacofsky</a:t>
          </a:r>
          <a:r>
            <a:rPr lang="en-AU" sz="1300" kern="1200" dirty="0" smtClean="0"/>
            <a:t>, </a:t>
          </a:r>
          <a:r>
            <a:rPr lang="en-AU" sz="1300" kern="1200" dirty="0" err="1" smtClean="0"/>
            <a:t>Froh</a:t>
          </a:r>
          <a:r>
            <a:rPr lang="en-AU" sz="1300" kern="1200" dirty="0" smtClean="0"/>
            <a:t> &amp; </a:t>
          </a:r>
          <a:r>
            <a:rPr lang="en-AU" sz="1300" kern="1200" dirty="0" err="1" smtClean="0"/>
            <a:t>DiGisueppe</a:t>
          </a:r>
          <a:r>
            <a:rPr lang="en-AU" sz="1300" kern="1200" dirty="0" smtClean="0"/>
            <a:t>, 2004).</a:t>
          </a:r>
          <a:endParaRPr lang="en-AU" sz="1300" kern="1200" dirty="0"/>
        </a:p>
      </dsp:txBody>
      <dsp:txXfrm>
        <a:off x="4713907" y="4138534"/>
        <a:ext cx="3564689" cy="15300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1FA9F-F2A5-4BDC-8210-784C709EE4E4}">
      <dsp:nvSpPr>
        <dsp:cNvPr id="0" name=""/>
        <dsp:cNvSpPr/>
      </dsp:nvSpPr>
      <dsp:spPr>
        <a:xfrm>
          <a:off x="1463828" y="519835"/>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D49C1B-D3AE-41C8-AECC-7AA3E34CCADE}">
      <dsp:nvSpPr>
        <dsp:cNvPr id="0" name=""/>
        <dsp:cNvSpPr/>
      </dsp:nvSpPr>
      <dsp:spPr>
        <a:xfrm>
          <a:off x="2730500" y="2951479"/>
          <a:ext cx="635000" cy="40640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6F005C-5BDD-4D16-9A14-36DBA6ECCD6D}">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AU" sz="1400" b="1" kern="1200" dirty="0" smtClean="0"/>
            <a:t>Positive Education to enhance wellbeing and academic engagement </a:t>
          </a:r>
          <a:endParaRPr lang="en-AU" sz="1400" b="1" kern="1200" dirty="0"/>
        </a:p>
      </dsp:txBody>
      <dsp:txXfrm>
        <a:off x="1524000" y="3276600"/>
        <a:ext cx="3048000" cy="762000"/>
      </dsp:txXfrm>
    </dsp:sp>
    <dsp:sp modelId="{071977C7-1CC2-460F-BDB9-7FAA751093CC}">
      <dsp:nvSpPr>
        <dsp:cNvPr id="0" name=""/>
        <dsp:cNvSpPr/>
      </dsp:nvSpPr>
      <dsp:spPr>
        <a:xfrm>
          <a:off x="2615951" y="2032001"/>
          <a:ext cx="1143000" cy="11430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AU" sz="2000" kern="1200" dirty="0" smtClean="0"/>
            <a:t>Embed it</a:t>
          </a:r>
          <a:endParaRPr lang="en-AU" sz="2000" kern="1200" dirty="0"/>
        </a:p>
      </dsp:txBody>
      <dsp:txXfrm>
        <a:off x="2783339" y="2199389"/>
        <a:ext cx="808224" cy="808224"/>
      </dsp:txXfrm>
    </dsp:sp>
    <dsp:sp modelId="{1B6CD35F-8F1F-455A-8E7E-1B859D4F43A4}">
      <dsp:nvSpPr>
        <dsp:cNvPr id="0" name=""/>
        <dsp:cNvSpPr/>
      </dsp:nvSpPr>
      <dsp:spPr>
        <a:xfrm>
          <a:off x="2111893" y="1167902"/>
          <a:ext cx="1143000" cy="1143000"/>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AU" sz="2000" kern="1200" dirty="0" smtClean="0"/>
            <a:t>Teach It</a:t>
          </a:r>
          <a:endParaRPr lang="en-AU" sz="2000" kern="1200" dirty="0"/>
        </a:p>
      </dsp:txBody>
      <dsp:txXfrm>
        <a:off x="2279281" y="1335290"/>
        <a:ext cx="808224" cy="808224"/>
      </dsp:txXfrm>
    </dsp:sp>
    <dsp:sp modelId="{F29635F6-56A0-4503-9317-C972772816D2}">
      <dsp:nvSpPr>
        <dsp:cNvPr id="0" name=""/>
        <dsp:cNvSpPr/>
      </dsp:nvSpPr>
      <dsp:spPr>
        <a:xfrm>
          <a:off x="2975992" y="591844"/>
          <a:ext cx="1143000" cy="1143000"/>
        </a:xfrm>
        <a:prstGeom prst="ellipse">
          <a:avLst/>
        </a:prstGeom>
        <a:solidFill>
          <a:srgbClr val="C32D9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AU" sz="2000" kern="1200" dirty="0" smtClean="0"/>
            <a:t>Live It</a:t>
          </a:r>
          <a:endParaRPr lang="en-AU" sz="2000" kern="1200" dirty="0"/>
        </a:p>
      </dsp:txBody>
      <dsp:txXfrm>
        <a:off x="3143380" y="759232"/>
        <a:ext cx="808224" cy="808224"/>
      </dsp:txXfrm>
    </dsp:sp>
    <dsp:sp modelId="{061C74BB-3042-4296-8F60-0FC4A09EC15D}">
      <dsp:nvSpPr>
        <dsp:cNvPr id="0" name=""/>
        <dsp:cNvSpPr/>
      </dsp:nvSpPr>
      <dsp:spPr>
        <a:xfrm>
          <a:off x="1319819" y="375822"/>
          <a:ext cx="3556000" cy="284480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0C8156-E9D0-4292-9BB9-2629A016E2D4}">
      <dsp:nvSpPr>
        <dsp:cNvPr id="0" name=""/>
        <dsp:cNvSpPr/>
      </dsp:nvSpPr>
      <dsp:spPr>
        <a:xfrm>
          <a:off x="3190156" y="4687"/>
          <a:ext cx="1945192" cy="1264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Stillness in Science</a:t>
          </a:r>
          <a:endParaRPr lang="en-US" sz="1600" kern="1200" dirty="0"/>
        </a:p>
      </dsp:txBody>
      <dsp:txXfrm>
        <a:off x="3251878" y="66409"/>
        <a:ext cx="1821748" cy="1140931"/>
      </dsp:txXfrm>
    </dsp:sp>
    <dsp:sp modelId="{D04D27DE-E0B1-41B6-9C9E-2A7C52845026}">
      <dsp:nvSpPr>
        <dsp:cNvPr id="0" name=""/>
        <dsp:cNvSpPr/>
      </dsp:nvSpPr>
      <dsp:spPr>
        <a:xfrm>
          <a:off x="1637237" y="636874"/>
          <a:ext cx="5051030" cy="5051030"/>
        </a:xfrm>
        <a:custGeom>
          <a:avLst/>
          <a:gdLst/>
          <a:ahLst/>
          <a:cxnLst/>
          <a:rect l="0" t="0" r="0" b="0"/>
          <a:pathLst>
            <a:path>
              <a:moveTo>
                <a:pt x="3511466" y="200407"/>
              </a:moveTo>
              <a:arcTo wR="2525515" hR="2525515" stAng="17578750" swAng="196092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F507FF-AEA6-4BE7-8774-6352764026E2}">
      <dsp:nvSpPr>
        <dsp:cNvPr id="0" name=""/>
        <dsp:cNvSpPr/>
      </dsp:nvSpPr>
      <dsp:spPr>
        <a:xfrm>
          <a:off x="5592063" y="1749775"/>
          <a:ext cx="1945192" cy="1264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Building teacher efficacy through coaching</a:t>
          </a:r>
          <a:endParaRPr lang="en-US" sz="1600" kern="1200" dirty="0"/>
        </a:p>
      </dsp:txBody>
      <dsp:txXfrm>
        <a:off x="5653785" y="1811497"/>
        <a:ext cx="1821748" cy="1140931"/>
      </dsp:txXfrm>
    </dsp:sp>
    <dsp:sp modelId="{70EA1DD7-C8F7-4293-8454-D61F947ECF45}">
      <dsp:nvSpPr>
        <dsp:cNvPr id="0" name=""/>
        <dsp:cNvSpPr/>
      </dsp:nvSpPr>
      <dsp:spPr>
        <a:xfrm>
          <a:off x="1637237" y="636874"/>
          <a:ext cx="5051030" cy="5051030"/>
        </a:xfrm>
        <a:custGeom>
          <a:avLst/>
          <a:gdLst/>
          <a:ahLst/>
          <a:cxnLst/>
          <a:rect l="0" t="0" r="0" b="0"/>
          <a:pathLst>
            <a:path>
              <a:moveTo>
                <a:pt x="5047572" y="2393415"/>
              </a:moveTo>
              <a:arcTo wR="2525515" hR="2525515" stAng="21420104" swAng="219583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191A1F5-9F9D-4D5E-8385-D49B0AD1A47A}">
      <dsp:nvSpPr>
        <dsp:cNvPr id="0" name=""/>
        <dsp:cNvSpPr/>
      </dsp:nvSpPr>
      <dsp:spPr>
        <a:xfrm>
          <a:off x="4674616" y="4573386"/>
          <a:ext cx="1945192" cy="1264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Effects of teaching on Growth Mindset</a:t>
          </a:r>
          <a:endParaRPr lang="en-US" sz="1600" kern="1200" dirty="0"/>
        </a:p>
      </dsp:txBody>
      <dsp:txXfrm>
        <a:off x="4736338" y="4635108"/>
        <a:ext cx="1821748" cy="1140931"/>
      </dsp:txXfrm>
    </dsp:sp>
    <dsp:sp modelId="{421A7F03-1ECA-4179-83A3-AF148DD25A4D}">
      <dsp:nvSpPr>
        <dsp:cNvPr id="0" name=""/>
        <dsp:cNvSpPr/>
      </dsp:nvSpPr>
      <dsp:spPr>
        <a:xfrm>
          <a:off x="1637237" y="636874"/>
          <a:ext cx="5051030" cy="5051030"/>
        </a:xfrm>
        <a:custGeom>
          <a:avLst/>
          <a:gdLst/>
          <a:ahLst/>
          <a:cxnLst/>
          <a:rect l="0" t="0" r="0" b="0"/>
          <a:pathLst>
            <a:path>
              <a:moveTo>
                <a:pt x="3027350" y="5000669"/>
              </a:moveTo>
              <a:arcTo wR="2525515" hR="2525515" stAng="4712322" swAng="137535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A80B34E-9DA0-4565-A5B6-10CADFE02FD8}">
      <dsp:nvSpPr>
        <dsp:cNvPr id="0" name=""/>
        <dsp:cNvSpPr/>
      </dsp:nvSpPr>
      <dsp:spPr>
        <a:xfrm>
          <a:off x="1705695" y="4573386"/>
          <a:ext cx="1945192" cy="1264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Impact of teaching on  Emotional Regulation</a:t>
          </a:r>
          <a:endParaRPr lang="en-US" sz="1600" kern="1200" dirty="0"/>
        </a:p>
      </dsp:txBody>
      <dsp:txXfrm>
        <a:off x="1767417" y="4635108"/>
        <a:ext cx="1821748" cy="1140931"/>
      </dsp:txXfrm>
    </dsp:sp>
    <dsp:sp modelId="{3D149E7B-5CA2-4ABA-A4EA-BF8321D18E12}">
      <dsp:nvSpPr>
        <dsp:cNvPr id="0" name=""/>
        <dsp:cNvSpPr/>
      </dsp:nvSpPr>
      <dsp:spPr>
        <a:xfrm>
          <a:off x="1637237" y="636874"/>
          <a:ext cx="5051030" cy="5051030"/>
        </a:xfrm>
        <a:custGeom>
          <a:avLst/>
          <a:gdLst/>
          <a:ahLst/>
          <a:cxnLst/>
          <a:rect l="0" t="0" r="0" b="0"/>
          <a:pathLst>
            <a:path>
              <a:moveTo>
                <a:pt x="421934" y="3923076"/>
              </a:moveTo>
              <a:arcTo wR="2525515" hR="2525515" stAng="8784061" swAng="2195835"/>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DF3932-160E-4CB1-BBCD-BD5102248972}">
      <dsp:nvSpPr>
        <dsp:cNvPr id="0" name=""/>
        <dsp:cNvSpPr/>
      </dsp:nvSpPr>
      <dsp:spPr>
        <a:xfrm>
          <a:off x="788248" y="1749775"/>
          <a:ext cx="1945192" cy="1264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How can brief programs of service build emotional intelligence</a:t>
          </a:r>
          <a:endParaRPr lang="en-US" sz="1600" kern="1200" dirty="0"/>
        </a:p>
      </dsp:txBody>
      <dsp:txXfrm>
        <a:off x="849970" y="1811497"/>
        <a:ext cx="1821748" cy="1140931"/>
      </dsp:txXfrm>
    </dsp:sp>
    <dsp:sp modelId="{23E1E5F3-EF30-454F-9CF3-22A502F17240}">
      <dsp:nvSpPr>
        <dsp:cNvPr id="0" name=""/>
        <dsp:cNvSpPr/>
      </dsp:nvSpPr>
      <dsp:spPr>
        <a:xfrm>
          <a:off x="1637237" y="636874"/>
          <a:ext cx="5051030" cy="5051030"/>
        </a:xfrm>
        <a:custGeom>
          <a:avLst/>
          <a:gdLst/>
          <a:ahLst/>
          <a:cxnLst/>
          <a:rect l="0" t="0" r="0" b="0"/>
          <a:pathLst>
            <a:path>
              <a:moveTo>
                <a:pt x="440152" y="1100913"/>
              </a:moveTo>
              <a:arcTo wR="2525515" hR="2525515" stAng="12860321" swAng="1960929"/>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E7B153B-7FD3-4A4E-AB1D-BC116B0E114B}" type="datetimeFigureOut">
              <a:rPr lang="en-GB" smtClean="0"/>
              <a:t>21/07/2018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D1A9F73-98B0-4C9C-A274-9191988E8028}" type="slidenum">
              <a:rPr lang="en-GB" smtClean="0"/>
              <a:t>‹#›</a:t>
            </a:fld>
            <a:endParaRPr lang="en-GB"/>
          </a:p>
        </p:txBody>
      </p:sp>
    </p:spTree>
    <p:extLst>
      <p:ext uri="{BB962C8B-B14F-4D97-AF65-F5344CB8AC3E}">
        <p14:creationId xmlns:p14="http://schemas.microsoft.com/office/powerpoint/2010/main" val="217133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James</a:t>
            </a:r>
          </a:p>
          <a:p>
            <a:endParaRPr lang="en-AU" dirty="0" smtClean="0"/>
          </a:p>
          <a:p>
            <a:r>
              <a:rPr lang="en-AU" dirty="0" smtClean="0"/>
              <a:t>Welcome</a:t>
            </a:r>
          </a:p>
          <a:p>
            <a:r>
              <a:rPr lang="en-AU" dirty="0" smtClean="0"/>
              <a:t>Story we will tell</a:t>
            </a:r>
          </a:p>
          <a:p>
            <a:r>
              <a:rPr lang="en-AU" dirty="0" smtClean="0"/>
              <a:t>Process we</a:t>
            </a:r>
            <a:r>
              <a:rPr lang="en-AU" baseline="0" dirty="0" smtClean="0"/>
              <a:t> will initiate with you</a:t>
            </a:r>
          </a:p>
          <a:p>
            <a:r>
              <a:rPr lang="en-AU" baseline="0" dirty="0" smtClean="0"/>
              <a:t>Hopes for future connection</a:t>
            </a:r>
            <a:endParaRPr lang="en-GB" dirty="0"/>
          </a:p>
        </p:txBody>
      </p:sp>
      <p:sp>
        <p:nvSpPr>
          <p:cNvPr id="4" name="Slide Number Placeholder 3"/>
          <p:cNvSpPr>
            <a:spLocks noGrp="1"/>
          </p:cNvSpPr>
          <p:nvPr>
            <p:ph type="sldNum" sz="quarter" idx="10"/>
          </p:nvPr>
        </p:nvSpPr>
        <p:spPr/>
        <p:txBody>
          <a:bodyPr/>
          <a:lstStyle/>
          <a:p>
            <a:fld id="{9D1A9F73-98B0-4C9C-A274-9191988E8028}" type="slidenum">
              <a:rPr lang="en-GB" smtClean="0"/>
              <a:t>1</a:t>
            </a:fld>
            <a:endParaRPr lang="en-GB"/>
          </a:p>
        </p:txBody>
      </p:sp>
    </p:spTree>
    <p:extLst>
      <p:ext uri="{BB962C8B-B14F-4D97-AF65-F5344CB8AC3E}">
        <p14:creationId xmlns:p14="http://schemas.microsoft.com/office/powerpoint/2010/main" val="693685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Appreciating… </a:t>
            </a:r>
          </a:p>
          <a:p>
            <a:r>
              <a:rPr lang="en-AU" dirty="0" smtClean="0"/>
              <a:t>Best of what is…</a:t>
            </a:r>
          </a:p>
          <a:p>
            <a:pPr marL="171450" indent="-171450">
              <a:buFontTx/>
              <a:buChar char="-"/>
            </a:pPr>
            <a:r>
              <a:rPr lang="en-GB" dirty="0" smtClean="0"/>
              <a:t>a high point in your professional life </a:t>
            </a:r>
          </a:p>
          <a:p>
            <a:pPr marL="171450" indent="-171450">
              <a:buFontTx/>
              <a:buChar char="-"/>
            </a:pPr>
            <a:r>
              <a:rPr lang="en-GB" dirty="0" smtClean="0"/>
              <a:t>a time when you felt most alive, most engaged, or really proud of what you’d achieved." </a:t>
            </a:r>
          </a:p>
          <a:p>
            <a:pPr marL="171450" indent="-171450">
              <a:buFontTx/>
              <a:buChar char="-"/>
            </a:pPr>
            <a:r>
              <a:rPr lang="en-GB" dirty="0" smtClean="0"/>
              <a:t>the most challenging and exciting career opportunity you’ve experienced."</a:t>
            </a:r>
            <a:endParaRPr lang="en-AU" dirty="0" smtClean="0"/>
          </a:p>
          <a:p>
            <a:endParaRPr lang="en-GB" dirty="0"/>
          </a:p>
        </p:txBody>
      </p:sp>
      <p:sp>
        <p:nvSpPr>
          <p:cNvPr id="4" name="Slide Number Placeholder 3"/>
          <p:cNvSpPr>
            <a:spLocks noGrp="1"/>
          </p:cNvSpPr>
          <p:nvPr>
            <p:ph type="sldNum" sz="quarter" idx="10"/>
          </p:nvPr>
        </p:nvSpPr>
        <p:spPr/>
        <p:txBody>
          <a:bodyPr/>
          <a:lstStyle/>
          <a:p>
            <a:fld id="{9D1A9F73-98B0-4C9C-A274-9191988E8028}" type="slidenum">
              <a:rPr lang="en-GB" smtClean="0"/>
              <a:t>10</a:t>
            </a:fld>
            <a:endParaRPr lang="en-GB"/>
          </a:p>
        </p:txBody>
      </p:sp>
    </p:spTree>
    <p:extLst>
      <p:ext uri="{BB962C8B-B14F-4D97-AF65-F5344CB8AC3E}">
        <p14:creationId xmlns:p14="http://schemas.microsoft.com/office/powerpoint/2010/main" val="4063338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James insert…</a:t>
            </a:r>
          </a:p>
          <a:p>
            <a:endParaRPr lang="en-AU" dirty="0" smtClean="0"/>
          </a:p>
          <a:p>
            <a:r>
              <a:rPr lang="en-AU" dirty="0" smtClean="0"/>
              <a:t>Planner</a:t>
            </a:r>
          </a:p>
          <a:p>
            <a:r>
              <a:rPr lang="en-AU" dirty="0" smtClean="0"/>
              <a:t>Journey outlines</a:t>
            </a:r>
          </a:p>
          <a:p>
            <a:r>
              <a:rPr lang="en-AU" dirty="0" smtClean="0"/>
              <a:t>Subject integration</a:t>
            </a:r>
          </a:p>
          <a:p>
            <a:r>
              <a:rPr lang="en-AU" dirty="0" smtClean="0"/>
              <a:t>6 Foundations???? Clarify</a:t>
            </a:r>
          </a:p>
          <a:p>
            <a:r>
              <a:rPr lang="en-AU" dirty="0" smtClean="0"/>
              <a:t>Testing &amp;</a:t>
            </a:r>
            <a:r>
              <a:rPr lang="en-AU" baseline="0" dirty="0" smtClean="0"/>
              <a:t> </a:t>
            </a:r>
            <a:r>
              <a:rPr lang="en-AU" baseline="0" dirty="0" smtClean="0"/>
              <a:t>data - - - mention </a:t>
            </a:r>
            <a:r>
              <a:rPr lang="en-AU" baseline="0" dirty="0" err="1" smtClean="0"/>
              <a:t>Durlak</a:t>
            </a:r>
            <a:r>
              <a:rPr lang="en-AU" baseline="0" dirty="0" smtClean="0"/>
              <a:t> – balance explicit teaching and implicit </a:t>
            </a:r>
            <a:endParaRPr lang="en-AU" baseline="0" dirty="0" smtClean="0"/>
          </a:p>
          <a:p>
            <a:endParaRPr lang="en-AU" dirty="0" smtClean="0"/>
          </a:p>
          <a:p>
            <a:r>
              <a:rPr lang="en-AU" dirty="0" smtClean="0"/>
              <a:t>Tania </a:t>
            </a:r>
            <a:endParaRPr lang="en-AU" dirty="0" smtClean="0"/>
          </a:p>
          <a:p>
            <a:r>
              <a:rPr lang="en-AU" dirty="0" smtClean="0"/>
              <a:t>comment </a:t>
            </a:r>
            <a:r>
              <a:rPr lang="en-AU" dirty="0" smtClean="0"/>
              <a:t>on early data gathering, too much, and what we’ve settled on with BYS, </a:t>
            </a:r>
            <a:r>
              <a:rPr lang="en-AU" dirty="0" err="1" smtClean="0"/>
              <a:t>yr</a:t>
            </a:r>
            <a:r>
              <a:rPr lang="en-AU" dirty="0" smtClean="0"/>
              <a:t> 12 exit surveys, positive behaviours</a:t>
            </a:r>
            <a:r>
              <a:rPr lang="en-AU" baseline="0" dirty="0" smtClean="0"/>
              <a:t> survey, GPA/EPA, </a:t>
            </a:r>
            <a:r>
              <a:rPr lang="en-AU" dirty="0" err="1" smtClean="0"/>
              <a:t>Strenghts</a:t>
            </a:r>
            <a:r>
              <a:rPr lang="en-AU" dirty="0" smtClean="0"/>
              <a:t>, Goals, Org</a:t>
            </a:r>
            <a:r>
              <a:rPr lang="en-AU" baseline="0" dirty="0" smtClean="0"/>
              <a:t> and ‘diary as data’, interviews with students, </a:t>
            </a:r>
            <a:endParaRPr lang="en-GB" dirty="0"/>
          </a:p>
        </p:txBody>
      </p:sp>
      <p:sp>
        <p:nvSpPr>
          <p:cNvPr id="4" name="Slide Number Placeholder 3"/>
          <p:cNvSpPr>
            <a:spLocks noGrp="1"/>
          </p:cNvSpPr>
          <p:nvPr>
            <p:ph type="sldNum" sz="quarter" idx="10"/>
          </p:nvPr>
        </p:nvSpPr>
        <p:spPr/>
        <p:txBody>
          <a:bodyPr/>
          <a:lstStyle/>
          <a:p>
            <a:fld id="{9D1A9F73-98B0-4C9C-A274-9191988E8028}" type="slidenum">
              <a:rPr lang="en-GB" smtClean="0"/>
              <a:t>11</a:t>
            </a:fld>
            <a:endParaRPr lang="en-GB"/>
          </a:p>
        </p:txBody>
      </p:sp>
    </p:spTree>
    <p:extLst>
      <p:ext uri="{BB962C8B-B14F-4D97-AF65-F5344CB8AC3E}">
        <p14:creationId xmlns:p14="http://schemas.microsoft.com/office/powerpoint/2010/main" val="1356140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Artefacts</a:t>
            </a:r>
            <a:r>
              <a:rPr lang="en-AU" dirty="0" smtClean="0"/>
              <a:t>…</a:t>
            </a:r>
          </a:p>
          <a:p>
            <a:endParaRPr lang="en-AU" dirty="0" smtClean="0"/>
          </a:p>
          <a:p>
            <a:r>
              <a:rPr lang="en-AU" dirty="0" smtClean="0"/>
              <a:t>James Brief</a:t>
            </a:r>
            <a:r>
              <a:rPr lang="en-AU" dirty="0" smtClean="0"/>
              <a:t>!</a:t>
            </a:r>
          </a:p>
          <a:p>
            <a:r>
              <a:rPr lang="en-AU" dirty="0" smtClean="0"/>
              <a:t>Action learning – inquiry into efficacy</a:t>
            </a:r>
            <a:r>
              <a:rPr lang="en-AU" baseline="0" dirty="0" smtClean="0"/>
              <a:t> and telling the story to staff – engaging and curious</a:t>
            </a:r>
          </a:p>
          <a:p>
            <a:endParaRPr lang="en-AU" dirty="0" smtClean="0"/>
          </a:p>
          <a:p>
            <a:r>
              <a:rPr lang="en-AU" dirty="0" smtClean="0"/>
              <a:t>5 areas of growth</a:t>
            </a:r>
            <a:r>
              <a:rPr lang="en-AU" baseline="0" dirty="0" smtClean="0"/>
              <a:t> image smart art </a:t>
            </a:r>
            <a:r>
              <a:rPr lang="en-AU" baseline="0" dirty="0" err="1" smtClean="0"/>
              <a:t>ie</a:t>
            </a:r>
            <a:r>
              <a:rPr lang="en-AU" baseline="0" dirty="0" smtClean="0"/>
              <a:t>. Stillness (impact on school staff Katherine </a:t>
            </a:r>
            <a:r>
              <a:rPr lang="en-AU" baseline="0" dirty="0" err="1" smtClean="0"/>
              <a:t>Weare</a:t>
            </a:r>
            <a:r>
              <a:rPr lang="en-AU" baseline="0" dirty="0" smtClean="0"/>
              <a:t>) not just the good stuff in </a:t>
            </a:r>
            <a:r>
              <a:rPr lang="en-AU" baseline="0" dirty="0" err="1" smtClean="0"/>
              <a:t>Durlak</a:t>
            </a:r>
            <a:r>
              <a:rPr lang="en-AU" baseline="0" dirty="0" smtClean="0"/>
              <a:t> and others for kids</a:t>
            </a:r>
            <a:endParaRPr lang="en-AU" dirty="0" smtClean="0"/>
          </a:p>
          <a:p>
            <a:endParaRPr lang="en-AU" dirty="0" smtClean="0"/>
          </a:p>
          <a:p>
            <a:r>
              <a:rPr lang="en-AU" dirty="0" smtClean="0"/>
              <a:t>Insert images and artefacts</a:t>
            </a:r>
          </a:p>
          <a:p>
            <a:r>
              <a:rPr lang="en-AU" dirty="0" smtClean="0"/>
              <a:t> cup half full, </a:t>
            </a:r>
            <a:r>
              <a:rPr lang="en-AU" dirty="0" err="1" smtClean="0"/>
              <a:t>Alli’s</a:t>
            </a:r>
            <a:r>
              <a:rPr lang="en-AU" dirty="0" smtClean="0"/>
              <a:t> worksheet, EI data, staff Goals, year levels PCT planners</a:t>
            </a:r>
          </a:p>
          <a:p>
            <a:r>
              <a:rPr lang="en-AU" dirty="0" smtClean="0"/>
              <a:t>Crest, PLF? Activ8… (maybe</a:t>
            </a:r>
            <a:r>
              <a:rPr lang="en-AU" baseline="0" dirty="0" smtClean="0"/>
              <a:t> a whole slide on activ8… and Jenny’s Mindfulness data… </a:t>
            </a:r>
            <a:endParaRPr lang="en-GB" dirty="0" smtClean="0"/>
          </a:p>
          <a:p>
            <a:endParaRPr lang="en-GB" dirty="0"/>
          </a:p>
        </p:txBody>
      </p:sp>
      <p:sp>
        <p:nvSpPr>
          <p:cNvPr id="4" name="Slide Number Placeholder 3"/>
          <p:cNvSpPr>
            <a:spLocks noGrp="1"/>
          </p:cNvSpPr>
          <p:nvPr>
            <p:ph type="sldNum" sz="quarter" idx="10"/>
          </p:nvPr>
        </p:nvSpPr>
        <p:spPr/>
        <p:txBody>
          <a:bodyPr/>
          <a:lstStyle/>
          <a:p>
            <a:fld id="{9D1A9F73-98B0-4C9C-A274-9191988E8028}" type="slidenum">
              <a:rPr lang="en-GB" smtClean="0"/>
              <a:t>12</a:t>
            </a:fld>
            <a:endParaRPr lang="en-GB"/>
          </a:p>
        </p:txBody>
      </p:sp>
    </p:spTree>
    <p:extLst>
      <p:ext uri="{BB962C8B-B14F-4D97-AF65-F5344CB8AC3E}">
        <p14:creationId xmlns:p14="http://schemas.microsoft.com/office/powerpoint/2010/main" val="1216913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Tania</a:t>
            </a:r>
          </a:p>
          <a:p>
            <a:endParaRPr lang="en-AU" dirty="0" smtClean="0"/>
          </a:p>
          <a:p>
            <a:r>
              <a:rPr lang="en-AU" dirty="0" smtClean="0"/>
              <a:t>Envisioning results</a:t>
            </a:r>
          </a:p>
          <a:p>
            <a:endParaRPr lang="en-AU" dirty="0" smtClean="0"/>
          </a:p>
          <a:p>
            <a:pPr marL="171450" indent="-171450">
              <a:buFontTx/>
              <a:buChar char="-"/>
            </a:pPr>
            <a:r>
              <a:rPr lang="en-AU" baseline="0" dirty="0" smtClean="0"/>
              <a:t>What might be?</a:t>
            </a:r>
          </a:p>
          <a:p>
            <a:pPr marL="171450" indent="-171450">
              <a:buFontTx/>
              <a:buChar char="-"/>
            </a:pPr>
            <a:r>
              <a:rPr lang="en-AU" baseline="0" dirty="0" smtClean="0"/>
              <a:t>What do you see?</a:t>
            </a:r>
          </a:p>
          <a:p>
            <a:pPr marL="171450" indent="-171450">
              <a:buFontTx/>
              <a:buChar char="-"/>
            </a:pPr>
            <a:r>
              <a:rPr lang="en-AU" baseline="0" dirty="0" smtClean="0"/>
              <a:t>What are we doing together to create this?</a:t>
            </a:r>
          </a:p>
          <a:p>
            <a:pPr marL="171450" indent="-171450">
              <a:buFontTx/>
              <a:buChar char="-"/>
            </a:pPr>
            <a:r>
              <a:rPr lang="en-AU" baseline="0" dirty="0" smtClean="0"/>
              <a:t>Looking back - What were the key initiatives we undertook to create this success?</a:t>
            </a:r>
          </a:p>
          <a:p>
            <a:pPr marL="171450" indent="-171450">
              <a:buFontTx/>
              <a:buChar char="-"/>
            </a:pPr>
            <a:r>
              <a:rPr lang="en-AU" baseline="0" dirty="0" smtClean="0"/>
              <a:t>One year from now what might you hope to see around campus? Or in relationships between staff?</a:t>
            </a:r>
          </a:p>
          <a:p>
            <a:pPr marL="171450" indent="-171450">
              <a:buFontTx/>
              <a:buChar char="-"/>
            </a:pPr>
            <a:endParaRPr lang="en-AU" baseline="0" dirty="0" smtClean="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D1A9F73-98B0-4C9C-A274-9191988E8028}" type="slidenum">
              <a:rPr lang="en-GB" smtClean="0"/>
              <a:t>13</a:t>
            </a:fld>
            <a:endParaRPr lang="en-GB"/>
          </a:p>
        </p:txBody>
      </p:sp>
    </p:spTree>
    <p:extLst>
      <p:ext uri="{BB962C8B-B14F-4D97-AF65-F5344CB8AC3E}">
        <p14:creationId xmlns:p14="http://schemas.microsoft.com/office/powerpoint/2010/main" val="2438814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5 year then… </a:t>
            </a:r>
            <a:r>
              <a:rPr lang="en-AU" dirty="0" smtClean="0"/>
              <a:t>James</a:t>
            </a:r>
          </a:p>
          <a:p>
            <a:r>
              <a:rPr lang="en-AU" dirty="0" smtClean="0"/>
              <a:t>It was never about ‘problem to solve’ but</a:t>
            </a:r>
            <a:r>
              <a:rPr lang="en-AU" baseline="0" dirty="0" smtClean="0"/>
              <a:t> questions we could engage with, what was good for people, </a:t>
            </a:r>
          </a:p>
          <a:p>
            <a:r>
              <a:rPr lang="en-AU" baseline="0" dirty="0" smtClean="0"/>
              <a:t>It was never about whole school change, it was about individual growth, aligning with our values for authenticity, enhancing community, relationships and student learning</a:t>
            </a:r>
          </a:p>
          <a:p>
            <a:r>
              <a:rPr lang="en-AU" baseline="0" dirty="0" smtClean="0"/>
              <a:t>It was drip feeding to those who were ready and giving oxygen to those who had little fires sparking, and avenues for curious teachers to test the effects… </a:t>
            </a:r>
            <a:endParaRPr lang="en-AU" dirty="0" smtClean="0"/>
          </a:p>
          <a:p>
            <a:endParaRPr lang="en-AU" dirty="0" smtClean="0"/>
          </a:p>
          <a:p>
            <a:r>
              <a:rPr lang="en-AU" dirty="0" smtClean="0"/>
              <a:t>3 year now… Tania</a:t>
            </a:r>
          </a:p>
          <a:p>
            <a:r>
              <a:rPr lang="en-AU" dirty="0" smtClean="0"/>
              <a:t>Visible</a:t>
            </a:r>
            <a:r>
              <a:rPr lang="en-AU" baseline="0" dirty="0" smtClean="0"/>
              <a:t> values</a:t>
            </a:r>
          </a:p>
          <a:p>
            <a:r>
              <a:rPr lang="en-AU" baseline="0" dirty="0" smtClean="0"/>
              <a:t>Visible planning</a:t>
            </a:r>
          </a:p>
          <a:p>
            <a:r>
              <a:rPr lang="en-AU" baseline="0" dirty="0" smtClean="0"/>
              <a:t>Growth coaching (growth groups a re-tweak of troikas)</a:t>
            </a:r>
          </a:p>
          <a:p>
            <a:r>
              <a:rPr lang="en-AU" baseline="0" dirty="0" smtClean="0"/>
              <a:t>ALAR – action research or action learning</a:t>
            </a:r>
          </a:p>
          <a:p>
            <a:r>
              <a:rPr lang="en-AU" baseline="0" dirty="0" smtClean="0"/>
              <a:t>Decentralise – work with people’s strengths</a:t>
            </a:r>
            <a:endParaRPr lang="en-AU" dirty="0" smtClean="0"/>
          </a:p>
        </p:txBody>
      </p:sp>
      <p:sp>
        <p:nvSpPr>
          <p:cNvPr id="4" name="Slide Number Placeholder 3"/>
          <p:cNvSpPr>
            <a:spLocks noGrp="1"/>
          </p:cNvSpPr>
          <p:nvPr>
            <p:ph type="sldNum" sz="quarter" idx="10"/>
          </p:nvPr>
        </p:nvSpPr>
        <p:spPr/>
        <p:txBody>
          <a:bodyPr/>
          <a:lstStyle/>
          <a:p>
            <a:fld id="{9D1A9F73-98B0-4C9C-A274-9191988E8028}" type="slidenum">
              <a:rPr lang="en-GB" smtClean="0"/>
              <a:t>14</a:t>
            </a:fld>
            <a:endParaRPr lang="en-GB"/>
          </a:p>
        </p:txBody>
      </p:sp>
    </p:spTree>
    <p:extLst>
      <p:ext uri="{BB962C8B-B14F-4D97-AF65-F5344CB8AC3E}">
        <p14:creationId xmlns:p14="http://schemas.microsoft.com/office/powerpoint/2010/main" val="1322510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Tania</a:t>
            </a:r>
          </a:p>
          <a:p>
            <a:endParaRPr lang="en-AU" dirty="0" smtClean="0"/>
          </a:p>
          <a:p>
            <a:r>
              <a:rPr lang="en-AU" dirty="0" smtClean="0"/>
              <a:t>Action plan?</a:t>
            </a:r>
          </a:p>
          <a:p>
            <a:r>
              <a:rPr lang="en-AU" dirty="0" smtClean="0"/>
              <a:t>What are 3 steps you and/or your team could take to move from where you are now to future</a:t>
            </a:r>
            <a:r>
              <a:rPr lang="en-AU" baseline="0" dirty="0" smtClean="0"/>
              <a:t> you’ve just described?</a:t>
            </a:r>
          </a:p>
          <a:p>
            <a:r>
              <a:rPr lang="en-AU" dirty="0" smtClean="0"/>
              <a:t>…</a:t>
            </a:r>
          </a:p>
          <a:p>
            <a:pPr marL="228600" indent="-228600">
              <a:buAutoNum type="alphaUcPeriod"/>
            </a:pPr>
            <a:r>
              <a:rPr lang="en-AU" baseline="0" dirty="0" smtClean="0"/>
              <a:t>One thing you could do in the next 48 hours that would begin your journey?</a:t>
            </a:r>
          </a:p>
          <a:p>
            <a:pPr marL="228600" indent="-228600">
              <a:buAutoNum type="alphaUcPeriod"/>
            </a:pPr>
            <a:r>
              <a:rPr lang="en-AU" baseline="0" dirty="0" smtClean="0"/>
              <a:t>What could we do collectively that we could not do individually?</a:t>
            </a:r>
          </a:p>
          <a:p>
            <a:pPr marL="228600" indent="-228600">
              <a:buAutoNum type="alphaUcPeriod"/>
            </a:pPr>
            <a:r>
              <a:rPr lang="en-AU" baseline="0" dirty="0" smtClean="0"/>
              <a:t>One person you can connect with now, agree to call in one week and see how that first thing went.</a:t>
            </a:r>
          </a:p>
          <a:p>
            <a:pPr marL="228600" indent="-228600">
              <a:buAutoNum type="alphaUcPeriod"/>
            </a:pPr>
            <a:r>
              <a:rPr lang="en-GB" smtClean="0"/>
              <a:t>If you had three wishes – that were within your control – to make the future you’ve just described a reality, what would you wish for?" </a:t>
            </a:r>
            <a:endParaRPr lang="en-GB" dirty="0"/>
          </a:p>
        </p:txBody>
      </p:sp>
      <p:sp>
        <p:nvSpPr>
          <p:cNvPr id="4" name="Slide Number Placeholder 3"/>
          <p:cNvSpPr>
            <a:spLocks noGrp="1"/>
          </p:cNvSpPr>
          <p:nvPr>
            <p:ph type="sldNum" sz="quarter" idx="10"/>
          </p:nvPr>
        </p:nvSpPr>
        <p:spPr/>
        <p:txBody>
          <a:bodyPr/>
          <a:lstStyle/>
          <a:p>
            <a:fld id="{9D1A9F73-98B0-4C9C-A274-9191988E8028}" type="slidenum">
              <a:rPr lang="en-GB" smtClean="0"/>
              <a:t>15</a:t>
            </a:fld>
            <a:endParaRPr lang="en-GB"/>
          </a:p>
        </p:txBody>
      </p:sp>
    </p:spTree>
    <p:extLst>
      <p:ext uri="{BB962C8B-B14F-4D97-AF65-F5344CB8AC3E}">
        <p14:creationId xmlns:p14="http://schemas.microsoft.com/office/powerpoint/2010/main" val="3237891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Tania</a:t>
            </a:r>
          </a:p>
          <a:p>
            <a:r>
              <a:rPr lang="en-AU" dirty="0" smtClean="0"/>
              <a:t>We mentioned challenge of new staff and new leadership, new buildings, new curriculum, new pedagogy</a:t>
            </a:r>
            <a:r>
              <a:rPr lang="en-AU" dirty="0" smtClean="0"/>
              <a:t>….</a:t>
            </a:r>
          </a:p>
          <a:p>
            <a:endParaRPr lang="en-AU" dirty="0" smtClean="0"/>
          </a:p>
          <a:p>
            <a:r>
              <a:rPr lang="en-AU" dirty="0" smtClean="0"/>
              <a:t>Now the challenge to ‘deepen’ (our</a:t>
            </a:r>
            <a:r>
              <a:rPr lang="en-AU" baseline="0" dirty="0" smtClean="0"/>
              <a:t> GD framework) but also ‘better, better, better’ (quests for bests)</a:t>
            </a:r>
          </a:p>
          <a:p>
            <a:r>
              <a:rPr lang="en-AU" baseline="0" dirty="0" smtClean="0"/>
              <a:t>Staff support and professional development </a:t>
            </a:r>
            <a:endParaRPr lang="en-GB" dirty="0"/>
          </a:p>
        </p:txBody>
      </p:sp>
      <p:sp>
        <p:nvSpPr>
          <p:cNvPr id="4" name="Slide Number Placeholder 3"/>
          <p:cNvSpPr>
            <a:spLocks noGrp="1"/>
          </p:cNvSpPr>
          <p:nvPr>
            <p:ph type="sldNum" sz="quarter" idx="10"/>
          </p:nvPr>
        </p:nvSpPr>
        <p:spPr/>
        <p:txBody>
          <a:bodyPr/>
          <a:lstStyle/>
          <a:p>
            <a:fld id="{9D1A9F73-98B0-4C9C-A274-9191988E8028}" type="slidenum">
              <a:rPr lang="en-GB" smtClean="0"/>
              <a:t>16</a:t>
            </a:fld>
            <a:endParaRPr lang="en-GB"/>
          </a:p>
        </p:txBody>
      </p:sp>
    </p:spTree>
    <p:extLst>
      <p:ext uri="{BB962C8B-B14F-4D97-AF65-F5344CB8AC3E}">
        <p14:creationId xmlns:p14="http://schemas.microsoft.com/office/powerpoint/2010/main" val="801401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James</a:t>
            </a:r>
          </a:p>
          <a:p>
            <a:r>
              <a:rPr lang="en-AU" dirty="0" smtClean="0"/>
              <a:t>We mentioned… visible, </a:t>
            </a:r>
            <a:r>
              <a:rPr lang="en-AU" dirty="0" err="1" smtClean="0"/>
              <a:t>engageing</a:t>
            </a:r>
            <a:r>
              <a:rPr lang="en-AU" dirty="0" smtClean="0"/>
              <a:t>,</a:t>
            </a:r>
            <a:r>
              <a:rPr lang="en-AU" baseline="0" dirty="0" smtClean="0"/>
              <a:t> learning, decentralise… </a:t>
            </a:r>
            <a:endParaRPr lang="en-GB" dirty="0" smtClean="0"/>
          </a:p>
          <a:p>
            <a:endParaRPr lang="en-GB" dirty="0"/>
          </a:p>
        </p:txBody>
      </p:sp>
      <p:sp>
        <p:nvSpPr>
          <p:cNvPr id="4" name="Slide Number Placeholder 3"/>
          <p:cNvSpPr>
            <a:spLocks noGrp="1"/>
          </p:cNvSpPr>
          <p:nvPr>
            <p:ph type="sldNum" sz="quarter" idx="10"/>
          </p:nvPr>
        </p:nvSpPr>
        <p:spPr/>
        <p:txBody>
          <a:bodyPr/>
          <a:lstStyle/>
          <a:p>
            <a:fld id="{9D1A9F73-98B0-4C9C-A274-9191988E8028}" type="slidenum">
              <a:rPr lang="en-GB" smtClean="0"/>
              <a:t>17</a:t>
            </a:fld>
            <a:endParaRPr lang="en-GB"/>
          </a:p>
        </p:txBody>
      </p:sp>
    </p:spTree>
    <p:extLst>
      <p:ext uri="{BB962C8B-B14F-4D97-AF65-F5344CB8AC3E}">
        <p14:creationId xmlns:p14="http://schemas.microsoft.com/office/powerpoint/2010/main" val="2861730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Tania &amp; </a:t>
            </a:r>
            <a:r>
              <a:rPr lang="en-AU" dirty="0" err="1" smtClean="0"/>
              <a:t>Jame</a:t>
            </a:r>
            <a:r>
              <a:rPr lang="en-GB" dirty="0" smtClean="0"/>
              <a:t>s</a:t>
            </a:r>
          </a:p>
          <a:p>
            <a:r>
              <a:rPr lang="en-GB" dirty="0" smtClean="0"/>
              <a:t>- What two to three aspects can we focus on now?   </a:t>
            </a:r>
          </a:p>
          <a:p>
            <a:r>
              <a:rPr lang="en-GB" dirty="0" smtClean="0"/>
              <a:t>• What opportunities are there for us to move these ideas forward?  </a:t>
            </a:r>
          </a:p>
          <a:p>
            <a:r>
              <a:rPr lang="en-GB" dirty="0" smtClean="0"/>
              <a:t> </a:t>
            </a:r>
            <a:endParaRPr lang="en-AU" dirty="0" smtClean="0"/>
          </a:p>
        </p:txBody>
      </p:sp>
      <p:sp>
        <p:nvSpPr>
          <p:cNvPr id="4" name="Slide Number Placeholder 3"/>
          <p:cNvSpPr>
            <a:spLocks noGrp="1"/>
          </p:cNvSpPr>
          <p:nvPr>
            <p:ph type="sldNum" sz="quarter" idx="10"/>
          </p:nvPr>
        </p:nvSpPr>
        <p:spPr/>
        <p:txBody>
          <a:bodyPr/>
          <a:lstStyle/>
          <a:p>
            <a:fld id="{9D1A9F73-98B0-4C9C-A274-9191988E8028}" type="slidenum">
              <a:rPr lang="en-GB" smtClean="0"/>
              <a:t>18</a:t>
            </a:fld>
            <a:endParaRPr lang="en-GB"/>
          </a:p>
        </p:txBody>
      </p:sp>
    </p:spTree>
    <p:extLst>
      <p:ext uri="{BB962C8B-B14F-4D97-AF65-F5344CB8AC3E}">
        <p14:creationId xmlns:p14="http://schemas.microsoft.com/office/powerpoint/2010/main" val="2055114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t>
            </a:r>
            <a:endParaRPr lang="en-AU" dirty="0" smtClean="0"/>
          </a:p>
        </p:txBody>
      </p:sp>
      <p:sp>
        <p:nvSpPr>
          <p:cNvPr id="4" name="Slide Number Placeholder 3"/>
          <p:cNvSpPr>
            <a:spLocks noGrp="1"/>
          </p:cNvSpPr>
          <p:nvPr>
            <p:ph type="sldNum" sz="quarter" idx="10"/>
          </p:nvPr>
        </p:nvSpPr>
        <p:spPr/>
        <p:txBody>
          <a:bodyPr/>
          <a:lstStyle/>
          <a:p>
            <a:fld id="{9D1A9F73-98B0-4C9C-A274-9191988E8028}" type="slidenum">
              <a:rPr lang="en-GB" smtClean="0"/>
              <a:t>19</a:t>
            </a:fld>
            <a:endParaRPr lang="en-GB"/>
          </a:p>
        </p:txBody>
      </p:sp>
    </p:spTree>
    <p:extLst>
      <p:ext uri="{BB962C8B-B14F-4D97-AF65-F5344CB8AC3E}">
        <p14:creationId xmlns:p14="http://schemas.microsoft.com/office/powerpoint/2010/main" val="1208713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Tania and James alternate years</a:t>
            </a:r>
          </a:p>
          <a:p>
            <a:endParaRPr lang="en-AU" dirty="0" smtClean="0"/>
          </a:p>
          <a:p>
            <a:r>
              <a:rPr lang="en-AU" dirty="0" smtClean="0"/>
              <a:t>Our</a:t>
            </a:r>
            <a:r>
              <a:rPr lang="en-AU" baseline="0" dirty="0" smtClean="0"/>
              <a:t> school’s journey</a:t>
            </a:r>
          </a:p>
          <a:p>
            <a:r>
              <a:rPr lang="en-AU" baseline="0" dirty="0" smtClean="0"/>
              <a:t> - insert timeline on this slide</a:t>
            </a:r>
          </a:p>
          <a:p>
            <a:r>
              <a:rPr lang="en-AU" baseline="0" dirty="0" smtClean="0"/>
              <a:t>2016 story and how this huge level of grief was exacerbated somewhat by the processes and understandings in place around pp</a:t>
            </a:r>
            <a:endParaRPr lang="en-GB" dirty="0"/>
          </a:p>
        </p:txBody>
      </p:sp>
      <p:sp>
        <p:nvSpPr>
          <p:cNvPr id="4" name="Slide Number Placeholder 3"/>
          <p:cNvSpPr>
            <a:spLocks noGrp="1"/>
          </p:cNvSpPr>
          <p:nvPr>
            <p:ph type="sldNum" sz="quarter" idx="10"/>
          </p:nvPr>
        </p:nvSpPr>
        <p:spPr/>
        <p:txBody>
          <a:bodyPr/>
          <a:lstStyle/>
          <a:p>
            <a:fld id="{9D1A9F73-98B0-4C9C-A274-9191988E8028}" type="slidenum">
              <a:rPr lang="en-GB" smtClean="0"/>
              <a:t>2</a:t>
            </a:fld>
            <a:endParaRPr lang="en-GB"/>
          </a:p>
        </p:txBody>
      </p:sp>
    </p:spTree>
    <p:extLst>
      <p:ext uri="{BB962C8B-B14F-4D97-AF65-F5344CB8AC3E}">
        <p14:creationId xmlns:p14="http://schemas.microsoft.com/office/powerpoint/2010/main" val="2004151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James</a:t>
            </a:r>
          </a:p>
          <a:p>
            <a:endParaRPr lang="en-AU" dirty="0" smtClean="0"/>
          </a:p>
          <a:p>
            <a:r>
              <a:rPr lang="en-AU" dirty="0" smtClean="0"/>
              <a:t>Our</a:t>
            </a:r>
            <a:r>
              <a:rPr lang="en-AU" baseline="0" dirty="0" smtClean="0"/>
              <a:t> school’s journey</a:t>
            </a:r>
          </a:p>
          <a:p>
            <a:r>
              <a:rPr lang="en-AU" baseline="0" dirty="0" smtClean="0"/>
              <a:t> - insert priorities going forward to 2020</a:t>
            </a:r>
          </a:p>
          <a:p>
            <a:endParaRPr lang="en-AU" baseline="0" dirty="0" smtClean="0"/>
          </a:p>
          <a:p>
            <a:r>
              <a:rPr lang="en-AU" dirty="0" smtClean="0"/>
              <a:t>There’s so much happening – in line with</a:t>
            </a:r>
            <a:r>
              <a:rPr lang="en-AU" baseline="0" dirty="0" smtClean="0"/>
              <a:t> the old </a:t>
            </a:r>
            <a:r>
              <a:rPr lang="en-AU" baseline="0" dirty="0" err="1" smtClean="0"/>
              <a:t>Durlak</a:t>
            </a:r>
            <a:r>
              <a:rPr lang="en-AU" baseline="0" dirty="0" smtClean="0"/>
              <a:t> article… but? How can we imagine more? Design more? With which individuals who want to grow more?</a:t>
            </a:r>
          </a:p>
          <a:p>
            <a:r>
              <a:rPr lang="en-AU" baseline="0" dirty="0" smtClean="0"/>
              <a:t>Boss has said ‘not new, not change, just better, better, better’</a:t>
            </a:r>
          </a:p>
          <a:p>
            <a:r>
              <a:rPr lang="en-AU" baseline="0" dirty="0" smtClean="0"/>
              <a:t>A leadership growth and formation framework called Growing Deep…. Deepening the roots, more fruit on the tree… </a:t>
            </a:r>
            <a:endParaRPr lang="en-GB" dirty="0" smtClean="0"/>
          </a:p>
          <a:p>
            <a:endParaRPr lang="en-GB" dirty="0"/>
          </a:p>
        </p:txBody>
      </p:sp>
      <p:sp>
        <p:nvSpPr>
          <p:cNvPr id="4" name="Slide Number Placeholder 3"/>
          <p:cNvSpPr>
            <a:spLocks noGrp="1"/>
          </p:cNvSpPr>
          <p:nvPr>
            <p:ph type="sldNum" sz="quarter" idx="10"/>
          </p:nvPr>
        </p:nvSpPr>
        <p:spPr/>
        <p:txBody>
          <a:bodyPr/>
          <a:lstStyle/>
          <a:p>
            <a:fld id="{9D1A9F73-98B0-4C9C-A274-9191988E8028}" type="slidenum">
              <a:rPr lang="en-GB" smtClean="0"/>
              <a:t>3</a:t>
            </a:fld>
            <a:endParaRPr lang="en-GB"/>
          </a:p>
        </p:txBody>
      </p:sp>
    </p:spTree>
    <p:extLst>
      <p:ext uri="{BB962C8B-B14F-4D97-AF65-F5344CB8AC3E}">
        <p14:creationId xmlns:p14="http://schemas.microsoft.com/office/powerpoint/2010/main" val="1375890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dirty="0" smtClean="0"/>
              <a:t>Tania</a:t>
            </a:r>
          </a:p>
          <a:p>
            <a:endParaRPr lang="en-AU" dirty="0" smtClean="0"/>
          </a:p>
          <a:p>
            <a:pPr marL="114300" indent="0">
              <a:buNone/>
            </a:pPr>
            <a:r>
              <a:rPr lang="en-AU" dirty="0" smtClean="0"/>
              <a:t>Schools are an excellent venue for positive psychology initiatives because:</a:t>
            </a:r>
          </a:p>
          <a:p>
            <a:pPr lvl="0"/>
            <a:r>
              <a:rPr lang="en-AU" dirty="0" smtClean="0"/>
              <a:t>- Children and adolescents spend so much of their waking time there</a:t>
            </a:r>
          </a:p>
          <a:p>
            <a:pPr lvl="0"/>
            <a:r>
              <a:rPr lang="en-AU" dirty="0" smtClean="0"/>
              <a:t>- Young people’s relationships with teacher, peers and coaches are integral to their wellbeing</a:t>
            </a:r>
          </a:p>
          <a:p>
            <a:pPr lvl="0"/>
            <a:r>
              <a:rPr lang="en-AU" dirty="0" smtClean="0"/>
              <a:t>- The promotion of wellbeing and character is seen as a central aspect of schooling. </a:t>
            </a:r>
          </a:p>
          <a:p>
            <a:pPr marL="114300" indent="0">
              <a:buNone/>
            </a:pPr>
            <a:r>
              <a:rPr lang="en-AU" dirty="0" smtClean="0"/>
              <a:t>(Seligman, Ernst, Gillham, </a:t>
            </a:r>
            <a:r>
              <a:rPr lang="en-AU" dirty="0" err="1" smtClean="0"/>
              <a:t>Reivich</a:t>
            </a:r>
            <a:r>
              <a:rPr lang="en-AU" dirty="0" smtClean="0"/>
              <a:t> &amp; </a:t>
            </a:r>
            <a:r>
              <a:rPr lang="en-AU" dirty="0" err="1" smtClean="0"/>
              <a:t>Linkins</a:t>
            </a:r>
            <a:r>
              <a:rPr lang="en-AU" dirty="0" smtClean="0"/>
              <a:t>, 2009)</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From a student perspective</a:t>
            </a:r>
            <a:r>
              <a:rPr lang="en-AU" baseline="0" dirty="0" smtClean="0"/>
              <a:t> 2014 Survey – “</a:t>
            </a:r>
            <a:r>
              <a:rPr lang="en-AU" sz="1200" kern="1200" dirty="0" smtClean="0">
                <a:solidFill>
                  <a:schemeClr val="tx1"/>
                </a:solidFill>
                <a:effectLst/>
                <a:latin typeface="+mn-lt"/>
                <a:ea typeface="+mn-ea"/>
                <a:cs typeface="+mn-cs"/>
              </a:rPr>
              <a:t>It was useful to know some new techniques of facing our studies and our lives. It helped to give insight into my life”.</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What was found most useful? Character strengths because they remind that I should use my character strengths to help me be a better student, friend and person</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A9F73-98B0-4C9C-A274-9191988E8028}" type="slidenum">
              <a:rPr lang="en-GB" smtClean="0"/>
              <a:t>4</a:t>
            </a:fld>
            <a:endParaRPr lang="en-GB"/>
          </a:p>
        </p:txBody>
      </p:sp>
    </p:spTree>
    <p:extLst>
      <p:ext uri="{BB962C8B-B14F-4D97-AF65-F5344CB8AC3E}">
        <p14:creationId xmlns:p14="http://schemas.microsoft.com/office/powerpoint/2010/main" val="1320963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Tania</a:t>
            </a:r>
          </a:p>
          <a:p>
            <a:endParaRPr lang="en-AU" dirty="0" smtClean="0"/>
          </a:p>
          <a:p>
            <a:r>
              <a:rPr lang="en-AU" dirty="0" smtClean="0"/>
              <a:t>As stated</a:t>
            </a:r>
            <a:r>
              <a:rPr lang="en-AU" baseline="0" dirty="0" smtClean="0"/>
              <a:t> earlier, it was a shift in thinking and culture.</a:t>
            </a:r>
          </a:p>
          <a:p>
            <a:r>
              <a:rPr lang="en-AU" baseline="0" dirty="0" smtClean="0"/>
              <a:t>Away from ‘problem solving mentality around student mental health, </a:t>
            </a:r>
            <a:r>
              <a:rPr lang="en-AU" baseline="0" dirty="0" err="1" smtClean="0"/>
              <a:t>ie</a:t>
            </a:r>
            <a:r>
              <a:rPr lang="en-AU" baseline="0" dirty="0" smtClean="0"/>
              <a:t>. Chasing program for Resilience’….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How our students saw it – 2014 survey response from</a:t>
            </a:r>
            <a:r>
              <a:rPr lang="en-AU" baseline="0" dirty="0" smtClean="0"/>
              <a:t> a senior student when asked what pp is “</a:t>
            </a:r>
            <a:r>
              <a:rPr lang="en-AU" sz="1200" kern="1200" dirty="0" smtClean="0">
                <a:solidFill>
                  <a:schemeClr val="tx1"/>
                </a:solidFill>
                <a:effectLst/>
                <a:latin typeface="+mn-lt"/>
                <a:ea typeface="+mn-ea"/>
                <a:cs typeface="+mn-cs"/>
              </a:rPr>
              <a:t>Positive psychology is when you focus on the good things rather than the bad and we are addressing it because it is a useful tool to have throughout your life and can prevent depression”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Positive psychology, to me, is shifting the attitude of students and teachers from being negative towards life and specifically work to positive. Therefore we're addressing it at St Andrews to improve the wellbeing of teachers and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 like taking surveys and finding my character strengths. I find it interesting to see what I'm good at and what I need to improve on. I also like seeing, overall, what kind of person I am.</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James - High trust,</a:t>
            </a:r>
            <a:r>
              <a:rPr lang="en-AU" sz="1200" kern="1200" baseline="0" dirty="0" smtClean="0">
                <a:solidFill>
                  <a:schemeClr val="tx1"/>
                </a:solidFill>
                <a:effectLst/>
                <a:latin typeface="+mn-lt"/>
                <a:ea typeface="+mn-ea"/>
                <a:cs typeface="+mn-cs"/>
              </a:rPr>
              <a:t> high investment employer of choice</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A9F73-98B0-4C9C-A274-9191988E8028}" type="slidenum">
              <a:rPr lang="en-GB" smtClean="0"/>
              <a:t>5</a:t>
            </a:fld>
            <a:endParaRPr lang="en-GB"/>
          </a:p>
        </p:txBody>
      </p:sp>
    </p:spTree>
    <p:extLst>
      <p:ext uri="{BB962C8B-B14F-4D97-AF65-F5344CB8AC3E}">
        <p14:creationId xmlns:p14="http://schemas.microsoft.com/office/powerpoint/2010/main" val="1243386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Tania</a:t>
            </a:r>
          </a:p>
          <a:p>
            <a:endParaRPr lang="en-AU" dirty="0" smtClean="0"/>
          </a:p>
          <a:p>
            <a:r>
              <a:rPr lang="en-AU" dirty="0" smtClean="0"/>
              <a:t>PERMA was our initial lens, against which we mapped programs, initiatives and teaching..</a:t>
            </a:r>
          </a:p>
          <a:p>
            <a:endParaRPr lang="en-AU" dirty="0" smtClean="0"/>
          </a:p>
          <a:p>
            <a:r>
              <a:rPr lang="en-AU" dirty="0" smtClean="0"/>
              <a:t>The relationship</a:t>
            </a:r>
            <a:r>
              <a:rPr lang="en-AU" baseline="0" dirty="0" smtClean="0"/>
              <a:t> between the Strategic Intent, the Tenets that underpin a St Andrews education and the approach to positive psychology and positive education. </a:t>
            </a:r>
          </a:p>
          <a:p>
            <a:endParaRPr lang="en-AU" baseline="0" dirty="0" smtClean="0"/>
          </a:p>
          <a:p>
            <a:r>
              <a:rPr lang="en-AU" baseline="0" dirty="0" smtClean="0"/>
              <a:t>Heart, Minds and Hands supporting the 5 elements that Seligman (2011) believes contribute to a sense of wellbeing and how this syncs with the 4 Tenets of St Andrews. Educating the Heart, Mind and Hands is part of the College’s Strategic Intent 2014-17 (Kotzur, 2014). It also ties in beautifully our Mission Statement – particularly nurturing the individual (staff and students</a:t>
            </a:r>
            <a:r>
              <a:rPr lang="en-AU" baseline="0" dirty="0" smtClean="0"/>
              <a:t>)</a:t>
            </a:r>
          </a:p>
          <a:p>
            <a:endParaRPr lang="en-AU" baseline="0" dirty="0" smtClean="0"/>
          </a:p>
          <a:p>
            <a:r>
              <a:rPr lang="en-AU" baseline="0" dirty="0" smtClean="0"/>
              <a:t>James – 6 foundations</a:t>
            </a:r>
            <a:endParaRPr lang="en-AU" dirty="0"/>
          </a:p>
        </p:txBody>
      </p:sp>
      <p:sp>
        <p:nvSpPr>
          <p:cNvPr id="4" name="Slide Number Placeholder 3"/>
          <p:cNvSpPr>
            <a:spLocks noGrp="1"/>
          </p:cNvSpPr>
          <p:nvPr>
            <p:ph type="sldNum" sz="quarter" idx="10"/>
          </p:nvPr>
        </p:nvSpPr>
        <p:spPr/>
        <p:txBody>
          <a:bodyPr/>
          <a:lstStyle/>
          <a:p>
            <a:fld id="{395F8DE8-A08F-4875-B680-A4A0997CDA79}" type="slidenum">
              <a:rPr lang="en-AU" smtClean="0"/>
              <a:t>6</a:t>
            </a:fld>
            <a:endParaRPr lang="en-AU"/>
          </a:p>
        </p:txBody>
      </p:sp>
    </p:spTree>
    <p:extLst>
      <p:ext uri="{BB962C8B-B14F-4D97-AF65-F5344CB8AC3E}">
        <p14:creationId xmlns:p14="http://schemas.microsoft.com/office/powerpoint/2010/main" val="1150277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Tania </a:t>
            </a:r>
          </a:p>
          <a:p>
            <a:endParaRPr lang="en-AU" dirty="0" smtClean="0"/>
          </a:p>
          <a:p>
            <a:r>
              <a:rPr lang="en-AU" dirty="0" smtClean="0"/>
              <a:t>Through inquiry and sharing applicable information school-wide (P-12)</a:t>
            </a:r>
            <a:r>
              <a:rPr lang="en-AU" baseline="0" dirty="0" smtClean="0"/>
              <a:t> throughout 2012-2015</a:t>
            </a:r>
            <a:r>
              <a:rPr lang="en-AU" dirty="0" smtClean="0"/>
              <a:t> stimulated new ideas,</a:t>
            </a:r>
            <a:r>
              <a:rPr lang="en-AU" baseline="0" dirty="0" smtClean="0"/>
              <a:t> stories and images that generated new possibilities for action. (</a:t>
            </a:r>
            <a:r>
              <a:rPr lang="en-AU" baseline="0" dirty="0" err="1" smtClean="0"/>
              <a:t>Cooperrider</a:t>
            </a:r>
            <a:r>
              <a:rPr lang="en-AU" baseline="0" dirty="0" smtClean="0"/>
              <a:t> and Whitney)</a:t>
            </a:r>
          </a:p>
          <a:p>
            <a:endParaRPr lang="en-AU" baseline="0" dirty="0" smtClean="0"/>
          </a:p>
          <a:p>
            <a:r>
              <a:rPr lang="en-AU" baseline="0" dirty="0" smtClean="0"/>
              <a:t>Thus it was almost easy for Positive Education to take hold and become part of the way we do things around here.</a:t>
            </a:r>
          </a:p>
          <a:p>
            <a:endParaRPr lang="en-AU" baseline="0" dirty="0" smtClean="0"/>
          </a:p>
          <a:p>
            <a:r>
              <a:rPr lang="en-AU" baseline="0" dirty="0" smtClean="0"/>
              <a:t>James</a:t>
            </a:r>
          </a:p>
          <a:p>
            <a:r>
              <a:rPr lang="en-AU" baseline="0" dirty="0" smtClean="0"/>
              <a:t>Principal initial publications, soon after teachers leading learning and publishing… </a:t>
            </a:r>
            <a:endParaRPr lang="en-GB" dirty="0"/>
          </a:p>
        </p:txBody>
      </p:sp>
      <p:sp>
        <p:nvSpPr>
          <p:cNvPr id="4" name="Slide Number Placeholder 3"/>
          <p:cNvSpPr>
            <a:spLocks noGrp="1"/>
          </p:cNvSpPr>
          <p:nvPr>
            <p:ph type="sldNum" sz="quarter" idx="10"/>
          </p:nvPr>
        </p:nvSpPr>
        <p:spPr/>
        <p:txBody>
          <a:bodyPr/>
          <a:lstStyle/>
          <a:p>
            <a:fld id="{9D1A9F73-98B0-4C9C-A274-9191988E8028}" type="slidenum">
              <a:rPr lang="en-GB" smtClean="0"/>
              <a:t>7</a:t>
            </a:fld>
            <a:endParaRPr lang="en-GB"/>
          </a:p>
        </p:txBody>
      </p:sp>
    </p:spTree>
    <p:extLst>
      <p:ext uri="{BB962C8B-B14F-4D97-AF65-F5344CB8AC3E}">
        <p14:creationId xmlns:p14="http://schemas.microsoft.com/office/powerpoint/2010/main" val="254465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Tania or James</a:t>
            </a:r>
          </a:p>
          <a:p>
            <a:r>
              <a:rPr lang="en-AU" dirty="0" smtClean="0"/>
              <a:t>Share the little fires that burned and the fruit on tree, incorporate</a:t>
            </a:r>
            <a:r>
              <a:rPr lang="en-AU" baseline="0" dirty="0" smtClean="0"/>
              <a:t> language or ripple.</a:t>
            </a:r>
          </a:p>
          <a:p>
            <a:r>
              <a:rPr lang="en-AU" baseline="0" dirty="0" smtClean="0"/>
              <a:t>Through sharing knowledge, stories about our organisation with a focus on the positive led to an obvious positive effect, social bonding, excitement, inspiration and camaraderie. Personally, working with our pastoral care teachers, year level coordinators in the SS resulted in some of my best, most positive and productive years in education.</a:t>
            </a:r>
          </a:p>
          <a:p>
            <a:r>
              <a:rPr lang="en-AU" dirty="0" smtClean="0"/>
              <a:t>Fortunately,</a:t>
            </a:r>
            <a:r>
              <a:rPr lang="en-AU" baseline="0" dirty="0" smtClean="0"/>
              <a:t> we were in a situation where leadership monitored and supported the ideas, events and processes for the uptake and sustainability of positive education at St Andrews (Kessler, 2013). </a:t>
            </a:r>
          </a:p>
        </p:txBody>
      </p:sp>
      <p:sp>
        <p:nvSpPr>
          <p:cNvPr id="4" name="Slide Number Placeholder 3"/>
          <p:cNvSpPr>
            <a:spLocks noGrp="1"/>
          </p:cNvSpPr>
          <p:nvPr>
            <p:ph type="sldNum" sz="quarter" idx="10"/>
          </p:nvPr>
        </p:nvSpPr>
        <p:spPr/>
        <p:txBody>
          <a:bodyPr/>
          <a:lstStyle/>
          <a:p>
            <a:fld id="{9D1A9F73-98B0-4C9C-A274-9191988E8028}" type="slidenum">
              <a:rPr lang="en-GB" smtClean="0"/>
              <a:t>8</a:t>
            </a:fld>
            <a:endParaRPr lang="en-GB"/>
          </a:p>
        </p:txBody>
      </p:sp>
    </p:spTree>
    <p:extLst>
      <p:ext uri="{BB962C8B-B14F-4D97-AF65-F5344CB8AC3E}">
        <p14:creationId xmlns:p14="http://schemas.microsoft.com/office/powerpoint/2010/main" val="210791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Tania</a:t>
            </a:r>
          </a:p>
          <a:p>
            <a:r>
              <a:rPr lang="en-AU" dirty="0" smtClean="0"/>
              <a:t>The challenge for</a:t>
            </a:r>
            <a:r>
              <a:rPr lang="en-AU" baseline="0" dirty="0" smtClean="0"/>
              <a:t> teachers to embrace</a:t>
            </a:r>
          </a:p>
          <a:p>
            <a:r>
              <a:rPr lang="en-AU" baseline="0" dirty="0" smtClean="0"/>
              <a:t>The multifaceted approach where a leader was supporting, educating and made it visible, senior leader (myself) sharing personal learning, research, resources and sharing, key staff and leaders creating resources, appraisal becoming a growth conversation, teachers sharing their own journeys and teachings. It felt like there was a groundswell and it was a key focus.</a:t>
            </a:r>
          </a:p>
          <a:p>
            <a:r>
              <a:rPr lang="en-AU" baseline="0" dirty="0" smtClean="0"/>
              <a:t>Strong practical focus on infusing positive psychology school-wide – doing it and not just talking about it. More about jumping in and more importantly using what we already had and did to take action.</a:t>
            </a:r>
          </a:p>
          <a:p>
            <a:endParaRPr lang="en-AU" baseline="0" dirty="0" smtClean="0"/>
          </a:p>
          <a:p>
            <a:r>
              <a:rPr lang="en-AU" baseline="0" dirty="0" smtClean="0"/>
              <a:t>James</a:t>
            </a:r>
          </a:p>
          <a:p>
            <a:r>
              <a:rPr lang="en-AU" baseline="0" dirty="0" smtClean="0"/>
              <a:t>The mantra ‘It’s not about making people happy. It’s about more accurate thinking and more healthy relationships.’</a:t>
            </a:r>
          </a:p>
          <a:p>
            <a:r>
              <a:rPr lang="en-AU" baseline="0" dirty="0" smtClean="0"/>
              <a:t>‘It’s good for student learning and makes our job easier.’</a:t>
            </a:r>
            <a:endParaRPr lang="en-AU" baseline="0" dirty="0" smtClean="0"/>
          </a:p>
        </p:txBody>
      </p:sp>
      <p:sp>
        <p:nvSpPr>
          <p:cNvPr id="4" name="Slide Number Placeholder 3"/>
          <p:cNvSpPr>
            <a:spLocks noGrp="1"/>
          </p:cNvSpPr>
          <p:nvPr>
            <p:ph type="sldNum" sz="quarter" idx="10"/>
          </p:nvPr>
        </p:nvSpPr>
        <p:spPr/>
        <p:txBody>
          <a:bodyPr/>
          <a:lstStyle/>
          <a:p>
            <a:fld id="{9D1A9F73-98B0-4C9C-A274-9191988E8028}" type="slidenum">
              <a:rPr lang="en-GB" smtClean="0"/>
              <a:t>9</a:t>
            </a:fld>
            <a:endParaRPr lang="en-GB"/>
          </a:p>
        </p:txBody>
      </p:sp>
    </p:spTree>
    <p:extLst>
      <p:ext uri="{BB962C8B-B14F-4D97-AF65-F5344CB8AC3E}">
        <p14:creationId xmlns:p14="http://schemas.microsoft.com/office/powerpoint/2010/main" val="198250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4B96B0-5E2B-4EA4-8E3F-6B638CEFDCF2}" type="datetimeFigureOut">
              <a:rPr lang="en-AU" smtClean="0"/>
              <a:t>21/07/2018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1865523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B96B0-5E2B-4EA4-8E3F-6B638CEFDCF2}" type="datetimeFigureOut">
              <a:rPr lang="en-AU" smtClean="0"/>
              <a:t>21/07/2018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3213298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B96B0-5E2B-4EA4-8E3F-6B638CEFDCF2}" type="datetimeFigureOut">
              <a:rPr lang="en-AU" smtClean="0"/>
              <a:t>21/07/2018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342622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4B96B0-5E2B-4EA4-8E3F-6B638CEFDCF2}" type="datetimeFigureOut">
              <a:rPr lang="en-AU" smtClean="0"/>
              <a:t>21/07/2018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304026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4B96B0-5E2B-4EA4-8E3F-6B638CEFDCF2}" type="datetimeFigureOut">
              <a:rPr lang="en-AU" smtClean="0"/>
              <a:t>21/07/2018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112605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4B96B0-5E2B-4EA4-8E3F-6B638CEFDCF2}" type="datetimeFigureOut">
              <a:rPr lang="en-AU" smtClean="0"/>
              <a:t>21/07/2018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3165826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4B96B0-5E2B-4EA4-8E3F-6B638CEFDCF2}" type="datetimeFigureOut">
              <a:rPr lang="en-AU" smtClean="0"/>
              <a:t>21/07/2018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394463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4B96B0-5E2B-4EA4-8E3F-6B638CEFDCF2}" type="datetimeFigureOut">
              <a:rPr lang="en-AU" smtClean="0"/>
              <a:t>21/07/2018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91236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B96B0-5E2B-4EA4-8E3F-6B638CEFDCF2}" type="datetimeFigureOut">
              <a:rPr lang="en-AU" smtClean="0"/>
              <a:t>21/07/2018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72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4B96B0-5E2B-4EA4-8E3F-6B638CEFDCF2}" type="datetimeFigureOut">
              <a:rPr lang="en-AU" smtClean="0"/>
              <a:t>21/07/2018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427635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B4B96B0-5E2B-4EA4-8E3F-6B638CEFDCF2}" type="datetimeFigureOut">
              <a:rPr lang="en-AU" smtClean="0"/>
              <a:t>21/07/2018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0AA884A-82DE-4E69-81A4-C2155356B515}" type="slidenum">
              <a:rPr lang="en-AU" smtClean="0"/>
              <a:t>‹#›</a:t>
            </a:fld>
            <a:endParaRPr lang="en-AU"/>
          </a:p>
        </p:txBody>
      </p:sp>
    </p:spTree>
    <p:extLst>
      <p:ext uri="{BB962C8B-B14F-4D97-AF65-F5344CB8AC3E}">
        <p14:creationId xmlns:p14="http://schemas.microsoft.com/office/powerpoint/2010/main" val="281932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B96B0-5E2B-4EA4-8E3F-6B638CEFDCF2}" type="datetimeFigureOut">
              <a:rPr lang="en-AU" smtClean="0"/>
              <a:t>21/07/2018</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A884A-82DE-4E69-81A4-C2155356B515}" type="slidenum">
              <a:rPr lang="en-AU" smtClean="0"/>
              <a:t>‹#›</a:t>
            </a:fld>
            <a:endParaRPr lang="en-AU"/>
          </a:p>
        </p:txBody>
      </p:sp>
    </p:spTree>
    <p:extLst>
      <p:ext uri="{BB962C8B-B14F-4D97-AF65-F5344CB8AC3E}">
        <p14:creationId xmlns:p14="http://schemas.microsoft.com/office/powerpoint/2010/main" val="4286490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jpeg"/><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diagramColors" Target="../diagrams/colors4.xml"/><Relationship Id="rId12"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4.xml"/><Relationship Id="rId11" Type="http://schemas.openxmlformats.org/officeDocument/2006/relationships/image" Target="../media/image10.png"/><Relationship Id="rId5" Type="http://schemas.openxmlformats.org/officeDocument/2006/relationships/diagramLayout" Target="../diagrams/layout4.xml"/><Relationship Id="rId10" Type="http://schemas.openxmlformats.org/officeDocument/2006/relationships/image" Target="../media/image9.png"/><Relationship Id="rId4" Type="http://schemas.openxmlformats.org/officeDocument/2006/relationships/diagramData" Target="../diagrams/data4.xml"/><Relationship Id="rId9" Type="http://schemas.openxmlformats.org/officeDocument/2006/relationships/image" Target="../media/image8.jpeg"/><Relationship Id="rId1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uact=8&amp;docid=98I2ly1fD3XifM&amp;tbnid=O0VxYVrNBjMX2M:&amp;ved=0CAYQjRw&amp;url=http://sweetclipart.com/blue-hand-print-971&amp;ei=RqIoU9mKLpDIlQWq8oHoBQ&amp;bvm=bv.62922401,d.dGI&amp;psig=AFQjCNHiY9m-itcUKKl-GtRfTdSaDukDpA&amp;ust=139525830402013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a:extLst>
              <a:ext uri="{FF2B5EF4-FFF2-40B4-BE49-F238E27FC236}">
                <a16:creationId xmlns:a16="http://schemas.microsoft.com/office/drawing/2014/main" id="{B4609742-AF89-470E-BF8B-5D23B470A45C}"/>
              </a:ext>
            </a:extLst>
          </p:cNvPr>
          <p:cNvGraphicFramePr>
            <a:graphicFrameLocks noChangeAspect="1"/>
          </p:cNvGraphicFramePr>
          <p:nvPr>
            <p:extLst>
              <p:ext uri="{D42A27DB-BD31-4B8C-83A1-F6EECF244321}">
                <p14:modId xmlns:p14="http://schemas.microsoft.com/office/powerpoint/2010/main" val="3447222845"/>
              </p:ext>
            </p:extLst>
          </p:nvPr>
        </p:nvGraphicFramePr>
        <p:xfrm>
          <a:off x="6635954" y="4261934"/>
          <a:ext cx="2458590" cy="2596066"/>
        </p:xfrm>
        <a:graphic>
          <a:graphicData uri="http://schemas.openxmlformats.org/presentationml/2006/ole">
            <mc:AlternateContent xmlns:mc="http://schemas.openxmlformats.org/markup-compatibility/2006">
              <mc:Choice xmlns:v="urn:schemas-microsoft-com:vml" Requires="v">
                <p:oleObj spid="_x0000_s1054" r:id="rId4" imgW="2441160" imgH="2578320" progId="">
                  <p:embed/>
                </p:oleObj>
              </mc:Choice>
              <mc:Fallback>
                <p:oleObj r:id="rId4" imgW="2441160" imgH="2578320" progId="">
                  <p:embed/>
                  <p:pic>
                    <p:nvPicPr>
                      <p:cNvPr id="10" name="Object 9">
                        <a:extLst>
                          <a:ext uri="{FF2B5EF4-FFF2-40B4-BE49-F238E27FC236}">
                            <a16:creationId xmlns:a16="http://schemas.microsoft.com/office/drawing/2014/main" id="{B4609742-AF89-470E-BF8B-5D23B470A45C}"/>
                          </a:ext>
                        </a:extLst>
                      </p:cNvPr>
                      <p:cNvPicPr/>
                      <p:nvPr/>
                    </p:nvPicPr>
                    <p:blipFill>
                      <a:blip r:embed="rId5"/>
                      <a:stretch>
                        <a:fillRect/>
                      </a:stretch>
                    </p:blipFill>
                    <p:spPr>
                      <a:xfrm>
                        <a:off x="6635954" y="4261934"/>
                        <a:ext cx="2458590" cy="2596066"/>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p:txBody>
          <a:bodyPr/>
          <a:lstStyle/>
          <a:p>
            <a:r>
              <a:rPr lang="en-AU" dirty="0" smtClean="0"/>
              <a:t>St Andrews Lutheran College</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p:txBody>
          <a:bodyPr/>
          <a:lstStyle/>
          <a:p>
            <a:r>
              <a:rPr lang="en-AU" dirty="0" smtClean="0"/>
              <a:t>An inquiry into Positive Organisation </a:t>
            </a:r>
          </a:p>
          <a:p>
            <a:r>
              <a:rPr lang="en-AU" dirty="0" smtClean="0"/>
              <a:t>and Positive Education</a:t>
            </a:r>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6996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spTree>
    <p:extLst>
      <p:ext uri="{BB962C8B-B14F-4D97-AF65-F5344CB8AC3E}">
        <p14:creationId xmlns:p14="http://schemas.microsoft.com/office/powerpoint/2010/main" val="609555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p:txBody>
          <a:bodyPr/>
          <a:lstStyle/>
          <a:p>
            <a:r>
              <a:rPr lang="en-AU" dirty="0" smtClean="0"/>
              <a:t>Discover</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p:txBody>
          <a:bodyPr/>
          <a:lstStyle/>
          <a:p>
            <a:r>
              <a:rPr lang="en-AU" dirty="0" smtClean="0"/>
              <a:t>Appreciating: the best of what is … </a:t>
            </a:r>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spTree>
    <p:extLst>
      <p:ext uri="{BB962C8B-B14F-4D97-AF65-F5344CB8AC3E}">
        <p14:creationId xmlns:p14="http://schemas.microsoft.com/office/powerpoint/2010/main" val="421955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p:txBody>
          <a:bodyPr/>
          <a:lstStyle/>
          <a:p>
            <a:r>
              <a:rPr lang="en-AU" dirty="0" smtClean="0"/>
              <a:t>Experiences</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1143000" y="3602037"/>
            <a:ext cx="6752492" cy="2587747"/>
          </a:xfrm>
        </p:spPr>
        <p:txBody>
          <a:bodyPr>
            <a:normAutofit lnSpcReduction="10000"/>
          </a:bodyPr>
          <a:lstStyle/>
          <a:p>
            <a:r>
              <a:rPr lang="en-AU" dirty="0" smtClean="0"/>
              <a:t>Annual and Term outlines – PLF</a:t>
            </a:r>
          </a:p>
          <a:p>
            <a:r>
              <a:rPr lang="en-AU" dirty="0" smtClean="0"/>
              <a:t>Journey markers – Year level</a:t>
            </a:r>
          </a:p>
          <a:p>
            <a:r>
              <a:rPr lang="en-AU" dirty="0" smtClean="0"/>
              <a:t>Subject integration</a:t>
            </a:r>
          </a:p>
          <a:p>
            <a:r>
              <a:rPr lang="en-AU" dirty="0" smtClean="0"/>
              <a:t>Inquiry and Action Research</a:t>
            </a:r>
          </a:p>
          <a:p>
            <a:r>
              <a:rPr lang="en-AU" dirty="0" smtClean="0"/>
              <a:t>Testing, data and too much information</a:t>
            </a:r>
          </a:p>
          <a:p>
            <a:r>
              <a:rPr lang="en-AU" dirty="0" smtClean="0"/>
              <a:t>Nothing substitutes for good pastoral care</a:t>
            </a:r>
            <a:r>
              <a:rPr lang="en-AU" dirty="0" smtClean="0"/>
              <a:t> </a:t>
            </a:r>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pic>
        <p:nvPicPr>
          <p:cNvPr id="2050" name="Picture 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645" y="520051"/>
            <a:ext cx="2391508" cy="179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753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a:xfrm>
            <a:off x="685800" y="1122363"/>
            <a:ext cx="7772400" cy="1813891"/>
          </a:xfrm>
        </p:spPr>
        <p:txBody>
          <a:bodyPr/>
          <a:lstStyle/>
          <a:p>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1143000" y="3203471"/>
            <a:ext cx="6858000" cy="2799383"/>
          </a:xfrm>
        </p:spPr>
        <p:txBody>
          <a:bodyPr>
            <a:normAutofit/>
          </a:bodyPr>
          <a:lstStyle/>
          <a:p>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graphicFrame>
        <p:nvGraphicFramePr>
          <p:cNvPr id="4" name="Diagram 3"/>
          <p:cNvGraphicFramePr/>
          <p:nvPr>
            <p:extLst>
              <p:ext uri="{D42A27DB-BD31-4B8C-83A1-F6EECF244321}">
                <p14:modId xmlns:p14="http://schemas.microsoft.com/office/powerpoint/2010/main" val="3698973841"/>
              </p:ext>
            </p:extLst>
          </p:nvPr>
        </p:nvGraphicFramePr>
        <p:xfrm>
          <a:off x="243774" y="530555"/>
          <a:ext cx="8325505" cy="5926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descr="M:\2017\2017 Digital Camera Downloads\MIDDLESENIOR SCHOOL\Aged Care Visit\IMG_407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4770" y="1020444"/>
            <a:ext cx="3611245" cy="2408555"/>
          </a:xfrm>
          <a:prstGeom prst="rect">
            <a:avLst/>
          </a:prstGeom>
          <a:noFill/>
          <a:ln>
            <a:noFill/>
          </a:ln>
        </p:spPr>
      </p:pic>
      <p:graphicFrame>
        <p:nvGraphicFramePr>
          <p:cNvPr id="11" name="Table 10"/>
          <p:cNvGraphicFramePr>
            <a:graphicFrameLocks noGrp="1"/>
          </p:cNvGraphicFramePr>
          <p:nvPr>
            <p:extLst>
              <p:ext uri="{D42A27DB-BD31-4B8C-83A1-F6EECF244321}">
                <p14:modId xmlns:p14="http://schemas.microsoft.com/office/powerpoint/2010/main" val="1222499541"/>
              </p:ext>
            </p:extLst>
          </p:nvPr>
        </p:nvGraphicFramePr>
        <p:xfrm>
          <a:off x="825575" y="386878"/>
          <a:ext cx="8325506" cy="6537960"/>
        </p:xfrm>
        <a:graphic>
          <a:graphicData uri="http://schemas.openxmlformats.org/drawingml/2006/table">
            <a:tbl>
              <a:tblPr firstRow="1" bandRow="1">
                <a:tableStyleId>{5C22544A-7EE6-4342-B048-85BDC9FD1C3A}</a:tableStyleId>
              </a:tblPr>
              <a:tblGrid>
                <a:gridCol w="1494322">
                  <a:extLst>
                    <a:ext uri="{9D8B030D-6E8A-4147-A177-3AD203B41FA5}">
                      <a16:colId xmlns:a16="http://schemas.microsoft.com/office/drawing/2014/main" val="20000"/>
                    </a:ext>
                  </a:extLst>
                </a:gridCol>
                <a:gridCol w="2419378">
                  <a:extLst>
                    <a:ext uri="{9D8B030D-6E8A-4147-A177-3AD203B41FA5}">
                      <a16:colId xmlns:a16="http://schemas.microsoft.com/office/drawing/2014/main" val="20001"/>
                    </a:ext>
                  </a:extLst>
                </a:gridCol>
                <a:gridCol w="2208103">
                  <a:extLst>
                    <a:ext uri="{9D8B030D-6E8A-4147-A177-3AD203B41FA5}">
                      <a16:colId xmlns:a16="http://schemas.microsoft.com/office/drawing/2014/main" val="20002"/>
                    </a:ext>
                  </a:extLst>
                </a:gridCol>
                <a:gridCol w="2203703">
                  <a:extLst>
                    <a:ext uri="{9D8B030D-6E8A-4147-A177-3AD203B41FA5}">
                      <a16:colId xmlns:a16="http://schemas.microsoft.com/office/drawing/2014/main" val="20003"/>
                    </a:ext>
                  </a:extLst>
                </a:gridCol>
              </a:tblGrid>
              <a:tr h="340535">
                <a:tc>
                  <a:txBody>
                    <a:bodyPr/>
                    <a:lstStyle/>
                    <a:p>
                      <a:pPr algn="ctr"/>
                      <a:endParaRPr lang="en-US" sz="2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Year</a:t>
                      </a:r>
                      <a:r>
                        <a:rPr lang="en-US" sz="2400" baseline="0" dirty="0" smtClean="0">
                          <a:solidFill>
                            <a:schemeClr val="tx1"/>
                          </a:solidFill>
                        </a:rPr>
                        <a:t> 10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2400" dirty="0" smtClean="0">
                          <a:solidFill>
                            <a:schemeClr val="tx1"/>
                          </a:solidFill>
                        </a:rPr>
                        <a:t>Year 11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400" dirty="0" smtClean="0">
                          <a:solidFill>
                            <a:schemeClr val="tx1"/>
                          </a:solidFill>
                        </a:rPr>
                        <a:t>Year 12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272428">
                <a:tc>
                  <a:txBody>
                    <a:bodyPr/>
                    <a:lstStyle/>
                    <a:p>
                      <a:r>
                        <a:rPr lang="en-US" sz="1800" b="1" dirty="0" smtClean="0">
                          <a:solidFill>
                            <a:schemeClr val="tx1"/>
                          </a:solidFill>
                        </a:rPr>
                        <a:t>Themes</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smtClean="0">
                          <a:solidFill>
                            <a:schemeClr val="tx1"/>
                          </a:solidFill>
                        </a:rPr>
                        <a:t>Preparing for Senior</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smtClean="0">
                          <a:solidFill>
                            <a:schemeClr val="tx1"/>
                          </a:solidFill>
                        </a:rPr>
                        <a:t>Preparing to Lead</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1200" dirty="0" smtClean="0">
                          <a:solidFill>
                            <a:schemeClr val="tx1"/>
                          </a:solidFill>
                        </a:rPr>
                        <a:t>Preparing</a:t>
                      </a:r>
                      <a:r>
                        <a:rPr lang="en-US" sz="1200" baseline="0" dirty="0" smtClean="0">
                          <a:solidFill>
                            <a:schemeClr val="tx1"/>
                          </a:solidFill>
                        </a:rPr>
                        <a:t> to Launch</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749176">
                <a:tc>
                  <a:txBody>
                    <a:bodyPr/>
                    <a:lstStyle/>
                    <a:p>
                      <a:r>
                        <a:rPr lang="en-US" sz="1800" b="1" dirty="0" smtClean="0">
                          <a:solidFill>
                            <a:schemeClr val="tx1"/>
                          </a:solidFill>
                        </a:rPr>
                        <a:t>Community Service</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200" i="1" dirty="0" smtClean="0">
                          <a:solidFill>
                            <a:schemeClr val="tx1"/>
                          </a:solidFill>
                        </a:rPr>
                        <a:t>Us…  </a:t>
                      </a:r>
                      <a:r>
                        <a:rPr lang="en-US" sz="1200" dirty="0" smtClean="0">
                          <a:solidFill>
                            <a:schemeClr val="tx1"/>
                          </a:solidFill>
                        </a:rPr>
                        <a:t>BEING Preparing</a:t>
                      </a:r>
                      <a:r>
                        <a:rPr lang="en-US" sz="1200" baseline="0" dirty="0" smtClean="0">
                          <a:solidFill>
                            <a:schemeClr val="tx1"/>
                          </a:solidFill>
                        </a:rPr>
                        <a:t> for my Vocation.  BELONGING Picnic in the dome + buddies.  BECOMING Engagement with service initiatives offered by Senior students.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200" i="1" dirty="0" smtClean="0">
                          <a:solidFill>
                            <a:schemeClr val="tx1"/>
                          </a:solidFill>
                        </a:rPr>
                        <a:t>Our Community …  </a:t>
                      </a:r>
                      <a:r>
                        <a:rPr lang="en-US" sz="1200" dirty="0" smtClean="0">
                          <a:solidFill>
                            <a:schemeClr val="tx1"/>
                          </a:solidFill>
                        </a:rPr>
                        <a:t>Service within the St Andrews community including Aged Care, during Rec Sport</a:t>
                      </a:r>
                      <a:r>
                        <a:rPr lang="en-US" sz="1200" baseline="0" dirty="0" smtClean="0">
                          <a:solidFill>
                            <a:schemeClr val="tx1"/>
                          </a:solidFill>
                        </a:rPr>
                        <a:t> – Term 2 CS.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200" i="1" dirty="0" smtClean="0">
                          <a:solidFill>
                            <a:schemeClr val="tx1"/>
                          </a:solidFill>
                        </a:rPr>
                        <a:t>Service-Learning…. </a:t>
                      </a:r>
                      <a:r>
                        <a:rPr lang="en-US" sz="1200" dirty="0" smtClean="0">
                          <a:solidFill>
                            <a:schemeClr val="tx1"/>
                          </a:solidFill>
                        </a:rPr>
                        <a:t>Service beyond</a:t>
                      </a:r>
                      <a:r>
                        <a:rPr lang="en-US" sz="1200" baseline="0" dirty="0" smtClean="0">
                          <a:solidFill>
                            <a:schemeClr val="tx1"/>
                          </a:solidFill>
                        </a:rPr>
                        <a:t> St Andrews incorporating LEOs, Captaincy,  Mentoring + Buddies. </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r h="272428">
                <a:tc>
                  <a:txBody>
                    <a:bodyPr/>
                    <a:lstStyle/>
                    <a:p>
                      <a:r>
                        <a:rPr lang="en-US" sz="1800" b="1" dirty="0" smtClean="0">
                          <a:solidFill>
                            <a:schemeClr val="tx1"/>
                          </a:solidFill>
                        </a:rPr>
                        <a:t>Pastoral focus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00" i="1" dirty="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US" sz="18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3"/>
                  </a:ext>
                </a:extLst>
              </a:tr>
              <a:tr h="794581">
                <a:tc>
                  <a:txBody>
                    <a:bodyPr/>
                    <a:lstStyle/>
                    <a:p>
                      <a:r>
                        <a:rPr lang="en-US" sz="1800" dirty="0" smtClean="0">
                          <a:solidFill>
                            <a:schemeClr val="tx1"/>
                          </a:solidFill>
                        </a:rPr>
                        <a:t>   Term 1</a:t>
                      </a:r>
                    </a:p>
                    <a:p>
                      <a:r>
                        <a:rPr lang="en-US" sz="1000" dirty="0" smtClean="0">
                          <a:solidFill>
                            <a:schemeClr val="tx1"/>
                          </a:solidFill>
                        </a:rPr>
                        <a:t>Wisdom &amp; Courage</a:t>
                      </a:r>
                    </a:p>
                    <a:p>
                      <a:r>
                        <a:rPr lang="en-US" sz="1000" dirty="0" smtClean="0">
                          <a:solidFill>
                            <a:srgbClr val="0070C0"/>
                          </a:solidFill>
                        </a:rPr>
                        <a:t>Learning &amp; Personal Bests</a:t>
                      </a:r>
                      <a:endParaRPr lang="en-US"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b="1" dirty="0" smtClean="0">
                          <a:solidFill>
                            <a:schemeClr val="tx1"/>
                          </a:solidFill>
                        </a:rPr>
                        <a:t>Tighten</a:t>
                      </a:r>
                      <a:r>
                        <a:rPr lang="en-US" sz="1100" b="1" baseline="0" dirty="0" smtClean="0">
                          <a:solidFill>
                            <a:schemeClr val="tx1"/>
                          </a:solidFill>
                        </a:rPr>
                        <a:t> Up </a:t>
                      </a:r>
                      <a:r>
                        <a:rPr lang="en-US" sz="1100" b="0" baseline="0" dirty="0" smtClean="0">
                          <a:solidFill>
                            <a:schemeClr val="tx1"/>
                          </a:solidFill>
                        </a:rPr>
                        <a:t>– set the standard</a:t>
                      </a:r>
                    </a:p>
                    <a:p>
                      <a:r>
                        <a:rPr lang="en-US" sz="1100" b="1" dirty="0" smtClean="0">
                          <a:solidFill>
                            <a:schemeClr val="tx1"/>
                          </a:solidFill>
                        </a:rPr>
                        <a:t>Foundations</a:t>
                      </a:r>
                      <a:r>
                        <a:rPr lang="en-US" sz="1000" dirty="0" smtClean="0">
                          <a:solidFill>
                            <a:schemeClr val="tx1"/>
                          </a:solidFill>
                        </a:rPr>
                        <a:t> – knowing self</a:t>
                      </a:r>
                      <a:r>
                        <a:rPr lang="en-US" sz="1000" baseline="0" dirty="0" smtClean="0">
                          <a:solidFill>
                            <a:schemeClr val="tx1"/>
                          </a:solidFill>
                        </a:rPr>
                        <a:t> strengths, Increasing in confidence of strengths.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i="0" dirty="0" smtClean="0">
                          <a:solidFill>
                            <a:schemeClr val="tx1"/>
                          </a:solidFill>
                        </a:rPr>
                        <a:t>Becoming</a:t>
                      </a:r>
                      <a:r>
                        <a:rPr lang="en-US" sz="1000" i="0" baseline="0" dirty="0" smtClean="0">
                          <a:solidFill>
                            <a:schemeClr val="tx1"/>
                          </a:solidFill>
                        </a:rPr>
                        <a:t> Goal oriented &amp; Hope enabled</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i="1" dirty="0" smtClean="0">
                          <a:solidFill>
                            <a:schemeClr val="bg1">
                              <a:lumMod val="75000"/>
                            </a:schemeClr>
                          </a:solidFill>
                        </a:rPr>
                        <a:t>(IB – Principled, Communicator)</a:t>
                      </a:r>
                    </a:p>
                    <a:p>
                      <a:endParaRPr lang="en-US" sz="800" i="1" baseline="0" dirty="0" smtClean="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100" b="1" dirty="0" smtClean="0">
                          <a:solidFill>
                            <a:schemeClr val="tx1"/>
                          </a:solidFill>
                        </a:rPr>
                        <a:t>Step up </a:t>
                      </a:r>
                      <a:r>
                        <a:rPr lang="en-US" sz="1100" b="0" dirty="0" smtClean="0">
                          <a:solidFill>
                            <a:schemeClr val="tx1"/>
                          </a:solidFill>
                        </a:rPr>
                        <a:t>– teachers go hard straight away – lockers, on time, own </a:t>
                      </a:r>
                      <a:r>
                        <a:rPr lang="en-US" sz="1100" b="0" dirty="0" err="1" smtClean="0">
                          <a:solidFill>
                            <a:schemeClr val="tx1"/>
                          </a:solidFill>
                        </a:rPr>
                        <a:t>behaviour</a:t>
                      </a:r>
                      <a:endParaRPr lang="en-US" sz="1100" b="0" dirty="0" smtClean="0">
                        <a:solidFill>
                          <a:schemeClr val="tx1"/>
                        </a:solidFill>
                      </a:endParaRPr>
                    </a:p>
                    <a:p>
                      <a:r>
                        <a:rPr lang="en-US" sz="1100" dirty="0" smtClean="0">
                          <a:solidFill>
                            <a:schemeClr val="tx1"/>
                          </a:solidFill>
                        </a:rPr>
                        <a:t>Wisdom &amp; Courage – Growing into expectations</a:t>
                      </a:r>
                      <a:endParaRPr lang="en-US" sz="1100" dirty="0" smtClean="0">
                        <a:solidFill>
                          <a:schemeClr val="bg1">
                            <a:lumMod val="75000"/>
                          </a:schemeClr>
                        </a:solidFill>
                      </a:endParaRPr>
                    </a:p>
                    <a:p>
                      <a:r>
                        <a:rPr lang="en-US" sz="900" i="1" dirty="0" smtClean="0">
                          <a:solidFill>
                            <a:schemeClr val="bg1">
                              <a:lumMod val="75000"/>
                            </a:schemeClr>
                          </a:solidFill>
                        </a:rPr>
                        <a:t>(LEA – Humility, IB – Principled, Reflective)</a:t>
                      </a:r>
                      <a:endParaRPr lang="en-US" sz="900" i="1"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100" dirty="0" smtClean="0">
                          <a:solidFill>
                            <a:schemeClr val="tx1"/>
                          </a:solidFill>
                        </a:rPr>
                        <a:t>Months left, all</a:t>
                      </a:r>
                      <a:r>
                        <a:rPr lang="en-US" sz="1100" baseline="0" dirty="0" smtClean="0">
                          <a:solidFill>
                            <a:schemeClr val="tx1"/>
                          </a:solidFill>
                        </a:rPr>
                        <a:t> you do counts – build cohesiveness </a:t>
                      </a:r>
                    </a:p>
                    <a:p>
                      <a:r>
                        <a:rPr lang="en-US" sz="1100" dirty="0" smtClean="0">
                          <a:solidFill>
                            <a:schemeClr val="tx1"/>
                          </a:solidFill>
                        </a:rPr>
                        <a:t>Excelling together =</a:t>
                      </a:r>
                    </a:p>
                    <a:p>
                      <a:r>
                        <a:rPr lang="en-US" sz="1100" dirty="0" smtClean="0">
                          <a:solidFill>
                            <a:schemeClr val="tx1"/>
                          </a:solidFill>
                        </a:rPr>
                        <a:t>Leadership + Teamwork.  Individual and cohort</a:t>
                      </a:r>
                      <a:r>
                        <a:rPr lang="en-US" sz="1100" baseline="0" dirty="0" smtClean="0">
                          <a:solidFill>
                            <a:schemeClr val="tx1"/>
                          </a:solidFill>
                        </a:rPr>
                        <a:t> accomplishment.</a:t>
                      </a:r>
                      <a:endParaRPr lang="en-US" sz="1100" dirty="0" smtClean="0">
                        <a:solidFill>
                          <a:schemeClr val="tx1"/>
                        </a:solidFill>
                      </a:endParaRPr>
                    </a:p>
                    <a:p>
                      <a:r>
                        <a:rPr lang="en-US" sz="900" i="1" dirty="0" smtClean="0">
                          <a:solidFill>
                            <a:schemeClr val="bg1">
                              <a:lumMod val="75000"/>
                            </a:schemeClr>
                          </a:solidFill>
                        </a:rPr>
                        <a:t>(IB – Commitment, Confidence)</a:t>
                      </a:r>
                      <a:endParaRPr lang="en-US" sz="900" i="1"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533504">
                <a:tc>
                  <a:txBody>
                    <a:bodyPr/>
                    <a:lstStyle/>
                    <a:p>
                      <a:r>
                        <a:rPr lang="en-US" sz="1800" dirty="0" smtClean="0">
                          <a:solidFill>
                            <a:schemeClr val="tx1"/>
                          </a:solidFill>
                        </a:rPr>
                        <a:t>   Term 2</a:t>
                      </a:r>
                    </a:p>
                    <a:p>
                      <a:r>
                        <a:rPr lang="en-US" sz="1000" dirty="0" smtClean="0">
                          <a:solidFill>
                            <a:schemeClr val="tx1"/>
                          </a:solidFill>
                        </a:rPr>
                        <a:t>Humanity,</a:t>
                      </a:r>
                      <a:r>
                        <a:rPr lang="en-US" sz="1000" baseline="0" dirty="0" smtClean="0">
                          <a:solidFill>
                            <a:schemeClr val="tx1"/>
                          </a:solidFill>
                        </a:rPr>
                        <a:t> Love &amp; Justice</a:t>
                      </a:r>
                    </a:p>
                    <a:p>
                      <a:r>
                        <a:rPr lang="en-US" sz="1000" baseline="0" dirty="0" smtClean="0">
                          <a:solidFill>
                            <a:srgbClr val="0070C0"/>
                          </a:solidFill>
                        </a:rPr>
                        <a:t>Community &amp; Service </a:t>
                      </a:r>
                      <a:endParaRPr lang="en-US"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b="1" dirty="0" smtClean="0">
                          <a:solidFill>
                            <a:schemeClr val="tx1"/>
                          </a:solidFill>
                        </a:rPr>
                        <a:t>Destinations</a:t>
                      </a:r>
                      <a:r>
                        <a:rPr lang="en-US" sz="1000" dirty="0" smtClean="0">
                          <a:solidFill>
                            <a:schemeClr val="tx1"/>
                          </a:solidFill>
                        </a:rPr>
                        <a:t> – work experience, social intelligence. Becoming value driven.</a:t>
                      </a:r>
                      <a:endParaRPr lang="en-US" sz="1000" baseline="0" dirty="0" smtClean="0">
                        <a:solidFill>
                          <a:schemeClr val="tx1"/>
                        </a:solidFill>
                      </a:endParaRPr>
                    </a:p>
                    <a:p>
                      <a:r>
                        <a:rPr lang="en-US" sz="1000" i="1" dirty="0" smtClean="0">
                          <a:solidFill>
                            <a:schemeClr val="bg1">
                              <a:lumMod val="75000"/>
                            </a:schemeClr>
                          </a:solidFill>
                        </a:rPr>
                        <a:t>(LEA</a:t>
                      </a:r>
                      <a:r>
                        <a:rPr lang="en-US" sz="1000" i="1" baseline="0" dirty="0" smtClean="0">
                          <a:solidFill>
                            <a:schemeClr val="bg1">
                              <a:lumMod val="75000"/>
                            </a:schemeClr>
                          </a:solidFill>
                        </a:rPr>
                        <a:t> – Appreciation, Justice, IB – Principled, Integrity, Empathy)</a:t>
                      </a:r>
                      <a:endParaRPr lang="en-US" sz="1000" i="1"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100" dirty="0" smtClean="0">
                          <a:solidFill>
                            <a:schemeClr val="tx1"/>
                          </a:solidFill>
                        </a:rPr>
                        <a:t>Kindness – Humanity, Love, Justice</a:t>
                      </a:r>
                    </a:p>
                    <a:p>
                      <a:r>
                        <a:rPr lang="en-US" sz="1100" dirty="0" smtClean="0">
                          <a:solidFill>
                            <a:schemeClr val="tx1"/>
                          </a:solidFill>
                        </a:rPr>
                        <a:t>Service projects (CS)</a:t>
                      </a:r>
                      <a:endParaRPr lang="en-US" sz="900" dirty="0" smtClean="0">
                        <a:solidFill>
                          <a:schemeClr val="bg1">
                            <a:lumMod val="75000"/>
                          </a:schemeClr>
                        </a:solidFill>
                      </a:endParaRPr>
                    </a:p>
                    <a:p>
                      <a:r>
                        <a:rPr lang="en-US" sz="900" i="1" dirty="0" smtClean="0">
                          <a:solidFill>
                            <a:schemeClr val="bg1">
                              <a:lumMod val="75000"/>
                            </a:schemeClr>
                          </a:solidFill>
                        </a:rPr>
                        <a:t>(LEA – Compassion, IB – Caring, Empathy)</a:t>
                      </a:r>
                      <a:endParaRPr lang="en-US" sz="900" i="1"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100" dirty="0" smtClean="0">
                          <a:solidFill>
                            <a:schemeClr val="tx1"/>
                          </a:solidFill>
                        </a:rPr>
                        <a:t>Gratitude as part of St Andrews journey</a:t>
                      </a:r>
                      <a:endParaRPr lang="en-US" sz="1100" dirty="0" smtClean="0">
                        <a:solidFill>
                          <a:schemeClr val="bg1">
                            <a:lumMod val="75000"/>
                          </a:schemeClr>
                        </a:solidFill>
                      </a:endParaRPr>
                    </a:p>
                    <a:p>
                      <a:r>
                        <a:rPr lang="en-US" sz="900" i="1" dirty="0" smtClean="0">
                          <a:solidFill>
                            <a:schemeClr val="bg1">
                              <a:lumMod val="75000"/>
                            </a:schemeClr>
                          </a:solidFill>
                        </a:rPr>
                        <a:t>(LEA/IB – Appreciation)</a:t>
                      </a:r>
                      <a:endParaRPr lang="en-US" sz="900" i="1"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5"/>
                  </a:ext>
                </a:extLst>
              </a:tr>
              <a:tr h="612963">
                <a:tc>
                  <a:txBody>
                    <a:bodyPr/>
                    <a:lstStyle/>
                    <a:p>
                      <a:r>
                        <a:rPr lang="en-US" sz="1800" dirty="0" smtClean="0">
                          <a:solidFill>
                            <a:schemeClr val="tx1"/>
                          </a:solidFill>
                        </a:rPr>
                        <a:t>   Term 3</a:t>
                      </a:r>
                    </a:p>
                    <a:p>
                      <a:r>
                        <a:rPr lang="en-US" sz="1000" dirty="0" smtClean="0">
                          <a:solidFill>
                            <a:schemeClr val="tx1"/>
                          </a:solidFill>
                        </a:rPr>
                        <a:t>Temperance</a:t>
                      </a:r>
                    </a:p>
                    <a:p>
                      <a:r>
                        <a:rPr lang="en-US" sz="1000" dirty="0" smtClean="0">
                          <a:solidFill>
                            <a:srgbClr val="0070C0"/>
                          </a:solidFill>
                        </a:rPr>
                        <a:t>Growth &amp; Integrity</a:t>
                      </a:r>
                    </a:p>
                    <a:p>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b="1" dirty="0" smtClean="0">
                          <a:solidFill>
                            <a:schemeClr val="tx1"/>
                          </a:solidFill>
                        </a:rPr>
                        <a:t>Resilience</a:t>
                      </a:r>
                      <a:r>
                        <a:rPr lang="en-US" sz="1000" dirty="0" smtClean="0">
                          <a:solidFill>
                            <a:schemeClr val="tx1"/>
                          </a:solidFill>
                        </a:rPr>
                        <a:t> – using</a:t>
                      </a:r>
                      <a:r>
                        <a:rPr lang="en-US" sz="1000" baseline="0" dirty="0" smtClean="0">
                          <a:solidFill>
                            <a:schemeClr val="tx1"/>
                          </a:solidFill>
                        </a:rPr>
                        <a:t> feedback to reframe goals, committing to values and actions.</a:t>
                      </a:r>
                    </a:p>
                    <a:p>
                      <a:r>
                        <a:rPr lang="en-US" sz="1000" dirty="0" smtClean="0">
                          <a:solidFill>
                            <a:schemeClr val="tx1"/>
                          </a:solidFill>
                        </a:rPr>
                        <a:t>Learning</a:t>
                      </a:r>
                      <a:r>
                        <a:rPr lang="en-US" sz="1000" baseline="0" dirty="0" smtClean="0">
                          <a:solidFill>
                            <a:schemeClr val="tx1"/>
                          </a:solidFill>
                        </a:rPr>
                        <a:t> optimism and explanatory style. </a:t>
                      </a:r>
                      <a:endParaRPr lang="en-US" sz="1000" dirty="0" smtClean="0">
                        <a:solidFill>
                          <a:schemeClr val="tx1"/>
                        </a:solidFill>
                      </a:endParaRPr>
                    </a:p>
                    <a:p>
                      <a:r>
                        <a:rPr lang="en-US" sz="1000" i="1" dirty="0" smtClean="0">
                          <a:solidFill>
                            <a:schemeClr val="bg1">
                              <a:lumMod val="75000"/>
                            </a:schemeClr>
                          </a:solidFill>
                        </a:rPr>
                        <a:t>(IB – Principled, Integrity, Respect)</a:t>
                      </a:r>
                      <a:endParaRPr lang="en-US" sz="1000"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100" dirty="0" smtClean="0">
                          <a:solidFill>
                            <a:schemeClr val="tx1"/>
                          </a:solidFill>
                        </a:rPr>
                        <a:t>Temperance</a:t>
                      </a:r>
                      <a:r>
                        <a:rPr lang="en-US" sz="1100" baseline="0" dirty="0" smtClean="0">
                          <a:solidFill>
                            <a:schemeClr val="tx1"/>
                          </a:solidFill>
                        </a:rPr>
                        <a:t> – self control, </a:t>
                      </a:r>
                      <a:r>
                        <a:rPr lang="en-US" sz="1100" dirty="0" smtClean="0">
                          <a:solidFill>
                            <a:schemeClr val="tx1"/>
                          </a:solidFill>
                        </a:rPr>
                        <a:t>Prudence in Leadership</a:t>
                      </a:r>
                      <a:endParaRPr lang="en-US" sz="900" dirty="0" smtClean="0">
                        <a:solidFill>
                          <a:schemeClr val="bg1">
                            <a:lumMod val="75000"/>
                          </a:schemeClr>
                        </a:solidFill>
                      </a:endParaRPr>
                    </a:p>
                    <a:p>
                      <a:r>
                        <a:rPr lang="en-US" sz="900" i="1" dirty="0" smtClean="0">
                          <a:solidFill>
                            <a:schemeClr val="bg1">
                              <a:lumMod val="75000"/>
                            </a:schemeClr>
                          </a:solidFill>
                        </a:rPr>
                        <a:t>(IB – Integrity, Tolerance, Respect)</a:t>
                      </a:r>
                      <a:endParaRPr lang="en-US" sz="900" i="1"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100" dirty="0" smtClean="0">
                          <a:solidFill>
                            <a:schemeClr val="tx1"/>
                          </a:solidFill>
                        </a:rPr>
                        <a:t>Focus, Quality, Resilience and Excellence</a:t>
                      </a:r>
                      <a:endParaRPr lang="en-US" sz="1100" dirty="0" smtClean="0">
                        <a:solidFill>
                          <a:schemeClr val="bg1">
                            <a:lumMod val="75000"/>
                          </a:schemeClr>
                        </a:solidFill>
                      </a:endParaRPr>
                    </a:p>
                    <a:p>
                      <a:r>
                        <a:rPr lang="en-US" sz="900" i="1" dirty="0" smtClean="0">
                          <a:solidFill>
                            <a:schemeClr val="bg1">
                              <a:lumMod val="75000"/>
                            </a:schemeClr>
                          </a:solidFill>
                        </a:rPr>
                        <a:t>(LEA – Quality, IB – Courageous, Risk-taker)</a:t>
                      </a:r>
                      <a:endParaRPr lang="en-US" sz="900" i="1"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r h="544856">
                <a:tc>
                  <a:txBody>
                    <a:bodyPr/>
                    <a:lstStyle/>
                    <a:p>
                      <a:r>
                        <a:rPr lang="en-US" sz="1800" dirty="0" smtClean="0">
                          <a:solidFill>
                            <a:schemeClr val="tx1"/>
                          </a:solidFill>
                        </a:rPr>
                        <a:t>   Term 4</a:t>
                      </a:r>
                    </a:p>
                    <a:p>
                      <a:r>
                        <a:rPr lang="en-US" sz="1000" dirty="0" smtClean="0">
                          <a:solidFill>
                            <a:schemeClr val="tx1"/>
                          </a:solidFill>
                        </a:rPr>
                        <a:t>Transcendence</a:t>
                      </a:r>
                    </a:p>
                    <a:p>
                      <a:r>
                        <a:rPr lang="en-US" sz="1000" dirty="0" smtClean="0">
                          <a:solidFill>
                            <a:srgbClr val="0070C0"/>
                          </a:solidFill>
                        </a:rPr>
                        <a:t>Faith &amp; Grace</a:t>
                      </a:r>
                      <a:endParaRPr lang="en-US" sz="10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b="1" dirty="0" smtClean="0">
                          <a:solidFill>
                            <a:schemeClr val="tx1"/>
                          </a:solidFill>
                        </a:rPr>
                        <a:t>PERMA</a:t>
                      </a:r>
                      <a:r>
                        <a:rPr lang="en-US" sz="1000" dirty="0" smtClean="0">
                          <a:solidFill>
                            <a:schemeClr val="tx1"/>
                          </a:solidFill>
                        </a:rPr>
                        <a:t> – applying strengths</a:t>
                      </a:r>
                      <a:r>
                        <a:rPr lang="en-US" sz="1000" baseline="0" dirty="0" smtClean="0">
                          <a:solidFill>
                            <a:schemeClr val="tx1"/>
                          </a:solidFill>
                        </a:rPr>
                        <a:t> to build wellbeing of self and others</a:t>
                      </a:r>
                      <a:endParaRPr lang="en-US" sz="1000" dirty="0" smtClean="0">
                        <a:solidFill>
                          <a:schemeClr val="tx1"/>
                        </a:solidFill>
                      </a:endParaRPr>
                    </a:p>
                    <a:p>
                      <a:r>
                        <a:rPr lang="en-US" sz="1000" dirty="0" smtClean="0">
                          <a:solidFill>
                            <a:schemeClr val="tx1"/>
                          </a:solidFill>
                        </a:rPr>
                        <a:t>Social Intelligence – Getting Along + ACR</a:t>
                      </a:r>
                      <a:r>
                        <a:rPr lang="en-US" sz="1000" baseline="0" dirty="0" smtClean="0">
                          <a:solidFill>
                            <a:schemeClr val="tx1"/>
                          </a:solidFill>
                        </a:rPr>
                        <a:t> </a:t>
                      </a:r>
                      <a:endParaRPr lang="en-US" sz="1000" dirty="0" smtClean="0">
                        <a:solidFill>
                          <a:schemeClr val="bg1">
                            <a:lumMod val="75000"/>
                          </a:schemeClr>
                        </a:solidFill>
                      </a:endParaRPr>
                    </a:p>
                    <a:p>
                      <a:r>
                        <a:rPr lang="en-US" sz="1000" i="1" dirty="0" smtClean="0">
                          <a:solidFill>
                            <a:schemeClr val="bg1">
                              <a:lumMod val="75000"/>
                            </a:schemeClr>
                          </a:solidFill>
                        </a:rPr>
                        <a:t>(LEA – Quality, IB – Caring, Respect)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1100" dirty="0" smtClean="0">
                          <a:solidFill>
                            <a:schemeClr val="tx1"/>
                          </a:solidFill>
                        </a:rPr>
                        <a:t>Staying</a:t>
                      </a:r>
                      <a:r>
                        <a:rPr lang="en-US" sz="1100" baseline="0" dirty="0" smtClean="0">
                          <a:solidFill>
                            <a:schemeClr val="tx1"/>
                          </a:solidFill>
                        </a:rPr>
                        <a:t> the team and looking ahead</a:t>
                      </a:r>
                      <a:endParaRPr lang="en-US" sz="1100" dirty="0" smtClean="0">
                        <a:solidFill>
                          <a:schemeClr val="tx1"/>
                        </a:solidFill>
                      </a:endParaRPr>
                    </a:p>
                    <a:p>
                      <a:r>
                        <a:rPr lang="en-US" sz="900" i="1" dirty="0" smtClean="0">
                          <a:solidFill>
                            <a:schemeClr val="bg1">
                              <a:lumMod val="75000"/>
                            </a:schemeClr>
                          </a:solidFill>
                        </a:rPr>
                        <a:t>(IB – Open-minded)</a:t>
                      </a:r>
                      <a:endParaRPr lang="en-US" sz="900" i="1"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1100" dirty="0" smtClean="0">
                          <a:solidFill>
                            <a:schemeClr val="tx1"/>
                          </a:solidFill>
                        </a:rPr>
                        <a:t>Perspective – </a:t>
                      </a:r>
                      <a:r>
                        <a:rPr lang="en-US" sz="1100" dirty="0" err="1" smtClean="0">
                          <a:solidFill>
                            <a:schemeClr val="tx1"/>
                          </a:solidFill>
                        </a:rPr>
                        <a:t>savouring</a:t>
                      </a:r>
                      <a:r>
                        <a:rPr lang="en-US" sz="1100" dirty="0" smtClean="0">
                          <a:solidFill>
                            <a:schemeClr val="tx1"/>
                          </a:solidFill>
                        </a:rPr>
                        <a:t> the St Andrews experience + Decision</a:t>
                      </a:r>
                      <a:r>
                        <a:rPr lang="en-US" sz="1100" baseline="0" dirty="0" smtClean="0">
                          <a:solidFill>
                            <a:schemeClr val="tx1"/>
                          </a:solidFill>
                        </a:rPr>
                        <a:t> making </a:t>
                      </a:r>
                      <a:r>
                        <a:rPr lang="en-US" sz="900" i="1" dirty="0" smtClean="0">
                          <a:solidFill>
                            <a:schemeClr val="bg1">
                              <a:lumMod val="75000"/>
                            </a:schemeClr>
                          </a:solidFill>
                        </a:rPr>
                        <a:t>(LEA</a:t>
                      </a:r>
                      <a:r>
                        <a:rPr lang="en-US" sz="900" i="1" baseline="0" dirty="0" smtClean="0">
                          <a:solidFill>
                            <a:schemeClr val="bg1">
                              <a:lumMod val="75000"/>
                            </a:schemeClr>
                          </a:solidFill>
                        </a:rPr>
                        <a:t> – Appreciation, IB – Appreciation, Principled)</a:t>
                      </a:r>
                      <a:endParaRPr lang="en-US" sz="900" i="1" dirty="0">
                        <a:solidFill>
                          <a:schemeClr val="bg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7"/>
                  </a:ext>
                </a:extLst>
              </a:tr>
              <a:tr h="544856">
                <a:tc>
                  <a:txBody>
                    <a:bodyPr/>
                    <a:lstStyle/>
                    <a:p>
                      <a:r>
                        <a:rPr lang="en-US" sz="1400" dirty="0" smtClean="0">
                          <a:solidFill>
                            <a:schemeClr val="tx1"/>
                          </a:solidFill>
                        </a:rPr>
                        <a:t>Whole </a:t>
                      </a:r>
                      <a:r>
                        <a:rPr lang="en-US" sz="1400" baseline="0" dirty="0" smtClean="0">
                          <a:solidFill>
                            <a:schemeClr val="tx1"/>
                          </a:solidFill>
                        </a:rPr>
                        <a:t>School &amp;</a:t>
                      </a:r>
                    </a:p>
                    <a:p>
                      <a:r>
                        <a:rPr lang="en-US" sz="1400" baseline="0" dirty="0" smtClean="0">
                          <a:solidFill>
                            <a:schemeClr val="tx1"/>
                          </a:solidFill>
                        </a:rPr>
                        <a:t>Whole Year</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i="1" dirty="0" smtClean="0">
                          <a:solidFill>
                            <a:schemeClr val="tx1"/>
                          </a:solidFill>
                        </a:rPr>
                        <a:t>Love</a:t>
                      </a:r>
                      <a:r>
                        <a:rPr lang="en-US" sz="1400" i="1" baseline="0" dirty="0" smtClean="0">
                          <a:solidFill>
                            <a:schemeClr val="tx1"/>
                          </a:solidFill>
                        </a:rPr>
                        <a:t> of learning…  </a:t>
                      </a:r>
                    </a:p>
                    <a:p>
                      <a:r>
                        <a:rPr lang="en-US" sz="1400" i="1" baseline="0" dirty="0" smtClean="0">
                          <a:solidFill>
                            <a:schemeClr val="tx1"/>
                          </a:solidFill>
                        </a:rPr>
                        <a:t>Character strengths… </a:t>
                      </a:r>
                      <a:endParaRPr lang="en-US" sz="1400"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i="1" dirty="0" smtClean="0">
                          <a:solidFill>
                            <a:schemeClr val="tx1"/>
                          </a:solidFill>
                        </a:rPr>
                        <a:t>Persistence…</a:t>
                      </a:r>
                    </a:p>
                    <a:p>
                      <a:r>
                        <a:rPr lang="en-US" sz="1400" i="1" dirty="0" smtClean="0">
                          <a:solidFill>
                            <a:schemeClr val="tx1"/>
                          </a:solidFill>
                        </a:rPr>
                        <a:t>PERMA…</a:t>
                      </a:r>
                      <a:endParaRPr lang="en-US" sz="1400" i="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400" i="1" dirty="0" smtClean="0">
                          <a:solidFill>
                            <a:schemeClr val="tx1"/>
                          </a:solidFill>
                        </a:rPr>
                        <a:t>Spirituality…</a:t>
                      </a:r>
                    </a:p>
                    <a:p>
                      <a:r>
                        <a:rPr lang="en-US" sz="1400" i="1" dirty="0" smtClean="0">
                          <a:solidFill>
                            <a:schemeClr val="tx1"/>
                          </a:solidFill>
                        </a:rPr>
                        <a:t>Resilience…</a:t>
                      </a:r>
                    </a:p>
                    <a:p>
                      <a:endParaRPr lang="en-US" sz="1400" i="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bl>
          </a:graphicData>
        </a:graphic>
      </p:graphicFrame>
      <p:pic>
        <p:nvPicPr>
          <p:cNvPr id="12" name="Picture 11"/>
          <p:cNvPicPr>
            <a:picLocks noChangeAspect="1"/>
          </p:cNvPicPr>
          <p:nvPr/>
        </p:nvPicPr>
        <p:blipFill>
          <a:blip r:embed="rId10"/>
          <a:stretch>
            <a:fillRect/>
          </a:stretch>
        </p:blipFill>
        <p:spPr>
          <a:xfrm>
            <a:off x="1196047" y="700803"/>
            <a:ext cx="6751905" cy="5456393"/>
          </a:xfrm>
          <a:prstGeom prst="rect">
            <a:avLst/>
          </a:prstGeom>
        </p:spPr>
      </p:pic>
      <p:pic>
        <p:nvPicPr>
          <p:cNvPr id="13" name="Picture 12"/>
          <p:cNvPicPr>
            <a:picLocks noChangeAspect="1"/>
          </p:cNvPicPr>
          <p:nvPr/>
        </p:nvPicPr>
        <p:blipFill>
          <a:blip r:embed="rId11"/>
          <a:stretch>
            <a:fillRect/>
          </a:stretch>
        </p:blipFill>
        <p:spPr>
          <a:xfrm>
            <a:off x="132696" y="798395"/>
            <a:ext cx="9011304" cy="5579800"/>
          </a:xfrm>
          <a:prstGeom prst="rect">
            <a:avLst/>
          </a:prstGeom>
        </p:spPr>
      </p:pic>
      <p:pic>
        <p:nvPicPr>
          <p:cNvPr id="14" name="Picture 13"/>
          <p:cNvPicPr>
            <a:picLocks noChangeAspect="1"/>
          </p:cNvPicPr>
          <p:nvPr/>
        </p:nvPicPr>
        <p:blipFill>
          <a:blip r:embed="rId12"/>
          <a:stretch>
            <a:fillRect/>
          </a:stretch>
        </p:blipFill>
        <p:spPr>
          <a:xfrm>
            <a:off x="411119" y="1097078"/>
            <a:ext cx="8321761" cy="4663844"/>
          </a:xfrm>
          <a:prstGeom prst="rect">
            <a:avLst/>
          </a:prstGeom>
        </p:spPr>
      </p:pic>
      <p:pic>
        <p:nvPicPr>
          <p:cNvPr id="15" name="Picture 14"/>
          <p:cNvPicPr>
            <a:picLocks noChangeAspect="1"/>
          </p:cNvPicPr>
          <p:nvPr/>
        </p:nvPicPr>
        <p:blipFill>
          <a:blip r:embed="rId13"/>
          <a:stretch>
            <a:fillRect/>
          </a:stretch>
        </p:blipFill>
        <p:spPr>
          <a:xfrm>
            <a:off x="2041941" y="1279974"/>
            <a:ext cx="5060118" cy="4298052"/>
          </a:xfrm>
          <a:prstGeom prst="rect">
            <a:avLst/>
          </a:prstGeom>
        </p:spPr>
      </p:pic>
      <p:pic>
        <p:nvPicPr>
          <p:cNvPr id="16" name="Picture 15"/>
          <p:cNvPicPr>
            <a:picLocks noChangeAspect="1"/>
          </p:cNvPicPr>
          <p:nvPr/>
        </p:nvPicPr>
        <p:blipFill>
          <a:blip r:embed="rId14"/>
          <a:stretch>
            <a:fillRect/>
          </a:stretch>
        </p:blipFill>
        <p:spPr>
          <a:xfrm>
            <a:off x="408993" y="798395"/>
            <a:ext cx="8496700" cy="6193462"/>
          </a:xfrm>
          <a:prstGeom prst="rect">
            <a:avLst/>
          </a:prstGeom>
        </p:spPr>
      </p:pic>
    </p:spTree>
    <p:extLst>
      <p:ext uri="{BB962C8B-B14F-4D97-AF65-F5344CB8AC3E}">
        <p14:creationId xmlns:p14="http://schemas.microsoft.com/office/powerpoint/2010/main" val="185038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heel(1)">
                                      <p:cBhvr>
                                        <p:cTn id="46" dur="2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 calcmode="lin" valueType="num">
                                      <p:cBhvr>
                                        <p:cTn id="53" dur="1000" fill="hold"/>
                                        <p:tgtEl>
                                          <p:spTgt spid="15"/>
                                        </p:tgtEl>
                                        <p:attrNameLst>
                                          <p:attrName>style.rotation</p:attrName>
                                        </p:attrNameLst>
                                      </p:cBhvr>
                                      <p:tavLst>
                                        <p:tav tm="0">
                                          <p:val>
                                            <p:fltVal val="90"/>
                                          </p:val>
                                        </p:tav>
                                        <p:tav tm="100000">
                                          <p:val>
                                            <p:fltVal val="0"/>
                                          </p:val>
                                        </p:tav>
                                      </p:tavLst>
                                    </p:anim>
                                    <p:animEffect transition="in" filter="fade">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p:txBody>
          <a:bodyPr/>
          <a:lstStyle/>
          <a:p>
            <a:r>
              <a:rPr lang="en-AU" dirty="0" smtClean="0"/>
              <a:t>Dream</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p:txBody>
          <a:bodyPr/>
          <a:lstStyle/>
          <a:p>
            <a:r>
              <a:rPr lang="en-AU" dirty="0" smtClean="0"/>
              <a:t>Envisioning: what might be?</a:t>
            </a:r>
          </a:p>
          <a:p>
            <a:r>
              <a:rPr lang="en-AU" dirty="0" smtClean="0"/>
              <a:t>‘It’s the year… ‘.</a:t>
            </a:r>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spTree>
    <p:extLst>
      <p:ext uri="{BB962C8B-B14F-4D97-AF65-F5344CB8AC3E}">
        <p14:creationId xmlns:p14="http://schemas.microsoft.com/office/powerpoint/2010/main" val="271658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p:txBody>
          <a:bodyPr/>
          <a:lstStyle/>
          <a:p>
            <a:r>
              <a:rPr lang="en-AU" dirty="0" smtClean="0"/>
              <a:t>Planning</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p:txBody>
          <a:bodyPr/>
          <a:lstStyle/>
          <a:p>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pic>
        <p:nvPicPr>
          <p:cNvPr id="10" name="Picture 5"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098" y="1332533"/>
            <a:ext cx="2514600" cy="188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Image result for spot fires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02" y="1332533"/>
            <a:ext cx="2438400" cy="1866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2599098" y="4231696"/>
            <a:ext cx="3797378" cy="2236357"/>
          </a:xfrm>
          <a:prstGeom prst="rect">
            <a:avLst/>
          </a:prstGeom>
        </p:spPr>
      </p:pic>
    </p:spTree>
    <p:extLst>
      <p:ext uri="{BB962C8B-B14F-4D97-AF65-F5344CB8AC3E}">
        <p14:creationId xmlns:p14="http://schemas.microsoft.com/office/powerpoint/2010/main" val="1488447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p:txBody>
          <a:bodyPr/>
          <a:lstStyle/>
          <a:p>
            <a:r>
              <a:rPr lang="en-AU" dirty="0" smtClean="0"/>
              <a:t>Design</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p:txBody>
          <a:bodyPr/>
          <a:lstStyle/>
          <a:p>
            <a:r>
              <a:rPr lang="en-AU" dirty="0" smtClean="0"/>
              <a:t>Co-constructing: what should be?</a:t>
            </a:r>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spTree>
    <p:extLst>
      <p:ext uri="{BB962C8B-B14F-4D97-AF65-F5344CB8AC3E}">
        <p14:creationId xmlns:p14="http://schemas.microsoft.com/office/powerpoint/2010/main" val="407813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a:xfrm>
            <a:off x="685800" y="1122363"/>
            <a:ext cx="4652347" cy="2387600"/>
          </a:xfrm>
        </p:spPr>
        <p:txBody>
          <a:bodyPr/>
          <a:lstStyle/>
          <a:p>
            <a:r>
              <a:rPr lang="en-AU" dirty="0" smtClean="0"/>
              <a:t>Sustaining</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1143000" y="3602038"/>
            <a:ext cx="4195147" cy="1655762"/>
          </a:xfrm>
        </p:spPr>
        <p:txBody>
          <a:bodyPr/>
          <a:lstStyle/>
          <a:p>
            <a:r>
              <a:rPr lang="en-AU" dirty="0" smtClean="0"/>
              <a:t>Growing Deep</a:t>
            </a:r>
          </a:p>
          <a:p>
            <a:r>
              <a:rPr lang="en-AU" dirty="0" smtClean="0"/>
              <a:t>Deepening the roots</a:t>
            </a:r>
          </a:p>
          <a:p>
            <a:r>
              <a:rPr lang="en-AU" dirty="0" smtClean="0"/>
              <a:t>Adding to the fruit</a:t>
            </a:r>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pic>
        <p:nvPicPr>
          <p:cNvPr id="4" name="Picture 3"/>
          <p:cNvPicPr>
            <a:picLocks noChangeAspect="1"/>
          </p:cNvPicPr>
          <p:nvPr/>
        </p:nvPicPr>
        <p:blipFill>
          <a:blip r:embed="rId4"/>
          <a:stretch>
            <a:fillRect/>
          </a:stretch>
        </p:blipFill>
        <p:spPr>
          <a:xfrm>
            <a:off x="5338147" y="275549"/>
            <a:ext cx="3673158" cy="4907705"/>
          </a:xfrm>
          <a:prstGeom prst="rect">
            <a:avLst/>
          </a:prstGeom>
        </p:spPr>
      </p:pic>
    </p:spTree>
    <p:extLst>
      <p:ext uri="{BB962C8B-B14F-4D97-AF65-F5344CB8AC3E}">
        <p14:creationId xmlns:p14="http://schemas.microsoft.com/office/powerpoint/2010/main" val="252004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a:xfrm>
            <a:off x="685800" y="1122363"/>
            <a:ext cx="4652347" cy="1068837"/>
          </a:xfrm>
        </p:spPr>
        <p:txBody>
          <a:bodyPr/>
          <a:lstStyle/>
          <a:p>
            <a:r>
              <a:rPr lang="en-AU" dirty="0" smtClean="0"/>
              <a:t>Sustaining</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243774" y="2340529"/>
            <a:ext cx="5094373" cy="4328109"/>
          </a:xfrm>
        </p:spPr>
        <p:txBody>
          <a:bodyPr>
            <a:normAutofit/>
          </a:bodyPr>
          <a:lstStyle/>
          <a:p>
            <a:r>
              <a:rPr lang="en-AU" dirty="0" smtClean="0"/>
              <a:t>2018 – 2020</a:t>
            </a:r>
          </a:p>
          <a:p>
            <a:endParaRPr lang="en-AU" dirty="0"/>
          </a:p>
          <a:p>
            <a:r>
              <a:rPr lang="en-AU" dirty="0" smtClean="0"/>
              <a:t>Visible </a:t>
            </a:r>
            <a:r>
              <a:rPr lang="en-AU" dirty="0"/>
              <a:t>Values</a:t>
            </a:r>
          </a:p>
          <a:p>
            <a:r>
              <a:rPr lang="en-AU" dirty="0"/>
              <a:t>Visible Planning</a:t>
            </a:r>
          </a:p>
          <a:p>
            <a:r>
              <a:rPr lang="en-AU" dirty="0"/>
              <a:t>Coaching – engagement, motivation, feedback data</a:t>
            </a:r>
          </a:p>
          <a:p>
            <a:r>
              <a:rPr lang="en-AU" dirty="0"/>
              <a:t>AR – Leading Learning &amp; Growth agenda</a:t>
            </a:r>
          </a:p>
          <a:p>
            <a:r>
              <a:rPr lang="en-AU" dirty="0"/>
              <a:t>Decentralise – working with strengths </a:t>
            </a:r>
            <a:endParaRPr lang="en-GB" dirty="0"/>
          </a:p>
          <a:p>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pic>
        <p:nvPicPr>
          <p:cNvPr id="4" name="Picture 3"/>
          <p:cNvPicPr>
            <a:picLocks noChangeAspect="1"/>
          </p:cNvPicPr>
          <p:nvPr/>
        </p:nvPicPr>
        <p:blipFill>
          <a:blip r:embed="rId4"/>
          <a:stretch>
            <a:fillRect/>
          </a:stretch>
        </p:blipFill>
        <p:spPr>
          <a:xfrm>
            <a:off x="5338147" y="275549"/>
            <a:ext cx="3673158" cy="4907705"/>
          </a:xfrm>
          <a:prstGeom prst="rect">
            <a:avLst/>
          </a:prstGeom>
        </p:spPr>
      </p:pic>
    </p:spTree>
    <p:extLst>
      <p:ext uri="{BB962C8B-B14F-4D97-AF65-F5344CB8AC3E}">
        <p14:creationId xmlns:p14="http://schemas.microsoft.com/office/powerpoint/2010/main" val="3330310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p:txBody>
          <a:bodyPr/>
          <a:lstStyle/>
          <a:p>
            <a:r>
              <a:rPr lang="en-AU" dirty="0" smtClean="0"/>
              <a:t>Deliver</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p:txBody>
          <a:bodyPr/>
          <a:lstStyle/>
          <a:p>
            <a:r>
              <a:rPr lang="en-AU" dirty="0" smtClean="0"/>
              <a:t>Sustaining: what will be</a:t>
            </a:r>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spTree>
    <p:extLst>
      <p:ext uri="{BB962C8B-B14F-4D97-AF65-F5344CB8AC3E}">
        <p14:creationId xmlns:p14="http://schemas.microsoft.com/office/powerpoint/2010/main" val="2786080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p:txBody>
          <a:bodyPr/>
          <a:lstStyle/>
          <a:p>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p:txBody>
          <a:bodyPr/>
          <a:lstStyle/>
          <a:p>
            <a:endParaRPr lang="en-AU" dirty="0" smtClean="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pic>
        <p:nvPicPr>
          <p:cNvPr id="10" name="Picture 2" descr="Image result for 1 corinthians love 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472" y="1120398"/>
            <a:ext cx="7043982" cy="5282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049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a:xfrm>
            <a:off x="685800" y="1122363"/>
            <a:ext cx="7772400" cy="1813891"/>
          </a:xfrm>
        </p:spPr>
        <p:txBody>
          <a:bodyPr/>
          <a:lstStyle/>
          <a:p>
            <a:r>
              <a:rPr lang="en-AU" dirty="0" smtClean="0"/>
              <a:t>Timeline</a:t>
            </a: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1143000" y="3203471"/>
            <a:ext cx="6858000" cy="2799383"/>
          </a:xfrm>
        </p:spPr>
        <p:txBody>
          <a:bodyPr>
            <a:normAutofit/>
          </a:bodyPr>
          <a:lstStyle/>
          <a:p>
            <a:r>
              <a:rPr lang="en-AU" dirty="0" smtClean="0"/>
              <a:t>2012 Resilience and Positive Psychology</a:t>
            </a:r>
          </a:p>
          <a:p>
            <a:r>
              <a:rPr lang="en-AU" dirty="0" smtClean="0"/>
              <a:t>2013 Training</a:t>
            </a:r>
          </a:p>
          <a:p>
            <a:r>
              <a:rPr lang="en-AU" dirty="0" smtClean="0"/>
              <a:t>2014 Inquiry &amp; Literacy</a:t>
            </a:r>
          </a:p>
          <a:p>
            <a:r>
              <a:rPr lang="en-AU" dirty="0" smtClean="0"/>
              <a:t>2015 – 2016 Living, Teaching &amp; Embedding</a:t>
            </a:r>
          </a:p>
          <a:p>
            <a:r>
              <a:rPr lang="en-AU" dirty="0" smtClean="0"/>
              <a:t>2017 New Staff &amp; New Priorities</a:t>
            </a:r>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spTree>
    <p:extLst>
      <p:ext uri="{BB962C8B-B14F-4D97-AF65-F5344CB8AC3E}">
        <p14:creationId xmlns:p14="http://schemas.microsoft.com/office/powerpoint/2010/main" val="2094754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a:xfrm>
            <a:off x="685800" y="1122363"/>
            <a:ext cx="7772400" cy="1813891"/>
          </a:xfrm>
        </p:spPr>
        <p:txBody>
          <a:bodyPr/>
          <a:lstStyle/>
          <a:p>
            <a:r>
              <a:rPr lang="en-AU" dirty="0"/>
              <a:t/>
            </a:r>
            <a:br>
              <a:rPr lang="en-AU" dirty="0"/>
            </a:br>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1143000" y="1336431"/>
            <a:ext cx="4044462" cy="4666423"/>
          </a:xfrm>
        </p:spPr>
        <p:txBody>
          <a:bodyPr>
            <a:normAutofit/>
          </a:bodyPr>
          <a:lstStyle/>
          <a:p>
            <a:r>
              <a:rPr lang="en-AU" dirty="0"/>
              <a:t>2018 – 2020 strategic Foci…</a:t>
            </a:r>
          </a:p>
          <a:p>
            <a:r>
              <a:rPr lang="en-AU" dirty="0"/>
              <a:t>3 areas in line with Mission</a:t>
            </a:r>
          </a:p>
          <a:p>
            <a:endParaRPr lang="en-AU" dirty="0"/>
          </a:p>
          <a:p>
            <a:endParaRPr lang="en-AU" dirty="0"/>
          </a:p>
          <a:p>
            <a:endParaRPr lang="en-AU" dirty="0"/>
          </a:p>
          <a:p>
            <a:r>
              <a:rPr lang="en-AU" dirty="0"/>
              <a:t>Celebrate the Gospel</a:t>
            </a:r>
          </a:p>
          <a:p>
            <a:r>
              <a:rPr lang="en-AU" dirty="0"/>
              <a:t>Nurture the Individual</a:t>
            </a:r>
          </a:p>
          <a:p>
            <a:r>
              <a:rPr lang="en-AU" dirty="0"/>
              <a:t>Empower Lifelong Learning </a:t>
            </a:r>
            <a:endParaRPr lang="en-GB" dirty="0"/>
          </a:p>
          <a:p>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pic>
        <p:nvPicPr>
          <p:cNvPr id="10" name="Picture 9"/>
          <p:cNvPicPr>
            <a:picLocks noChangeAspect="1"/>
          </p:cNvPicPr>
          <p:nvPr/>
        </p:nvPicPr>
        <p:blipFill>
          <a:blip r:embed="rId4"/>
          <a:stretch>
            <a:fillRect/>
          </a:stretch>
        </p:blipFill>
        <p:spPr>
          <a:xfrm>
            <a:off x="5337945" y="131086"/>
            <a:ext cx="3673158" cy="4907705"/>
          </a:xfrm>
          <a:prstGeom prst="rect">
            <a:avLst/>
          </a:prstGeom>
        </p:spPr>
      </p:pic>
    </p:spTree>
    <p:extLst>
      <p:ext uri="{BB962C8B-B14F-4D97-AF65-F5344CB8AC3E}">
        <p14:creationId xmlns:p14="http://schemas.microsoft.com/office/powerpoint/2010/main" val="2373630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a:xfrm>
            <a:off x="685800" y="1122363"/>
            <a:ext cx="7772400" cy="1813891"/>
          </a:xfrm>
        </p:spPr>
        <p:txBody>
          <a:bodyPr/>
          <a:lstStyle/>
          <a:p>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1143000" y="3203471"/>
            <a:ext cx="6858000" cy="2799383"/>
          </a:xfrm>
        </p:spPr>
        <p:txBody>
          <a:bodyPr>
            <a:normAutofit/>
          </a:bodyPr>
          <a:lstStyle/>
          <a:p>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graphicFrame>
        <p:nvGraphicFramePr>
          <p:cNvPr id="10" name="Content Placeholder 3"/>
          <p:cNvGraphicFramePr>
            <a:graphicFrameLocks/>
          </p:cNvGraphicFramePr>
          <p:nvPr>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983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graphicEl>
                                              <a:dgm id="{4F1E35EC-10C0-4B44-8E0C-1BB20D854F9A}"/>
                                            </p:graphicEl>
                                          </p:spTgt>
                                        </p:tgtEl>
                                        <p:attrNameLst>
                                          <p:attrName>style.visibility</p:attrName>
                                        </p:attrNameLst>
                                      </p:cBhvr>
                                      <p:to>
                                        <p:strVal val="visible"/>
                                      </p:to>
                                    </p:set>
                                    <p:animEffect transition="in" filter="fade">
                                      <p:cBhvr>
                                        <p:cTn id="7" dur="500"/>
                                        <p:tgtEl>
                                          <p:spTgt spid="10">
                                            <p:graphicEl>
                                              <a:dgm id="{4F1E35EC-10C0-4B44-8E0C-1BB20D854F9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graphicEl>
                                              <a:dgm id="{E94F37DD-4845-4FC4-A895-BB682D0A85C5}"/>
                                            </p:graphicEl>
                                          </p:spTgt>
                                        </p:tgtEl>
                                        <p:attrNameLst>
                                          <p:attrName>style.visibility</p:attrName>
                                        </p:attrNameLst>
                                      </p:cBhvr>
                                      <p:to>
                                        <p:strVal val="visible"/>
                                      </p:to>
                                    </p:set>
                                    <p:animEffect transition="in" filter="fade">
                                      <p:cBhvr>
                                        <p:cTn id="10" dur="500"/>
                                        <p:tgtEl>
                                          <p:spTgt spid="10">
                                            <p:graphicEl>
                                              <a:dgm id="{E94F37DD-4845-4FC4-A895-BB682D0A85C5}"/>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graphicEl>
                                              <a:dgm id="{30BD5A6A-29E4-419F-B448-826EEAEF3805}"/>
                                            </p:graphicEl>
                                          </p:spTgt>
                                        </p:tgtEl>
                                        <p:attrNameLst>
                                          <p:attrName>style.visibility</p:attrName>
                                        </p:attrNameLst>
                                      </p:cBhvr>
                                      <p:to>
                                        <p:strVal val="visible"/>
                                      </p:to>
                                    </p:set>
                                    <p:animEffect transition="in" filter="fade">
                                      <p:cBhvr>
                                        <p:cTn id="13" dur="500"/>
                                        <p:tgtEl>
                                          <p:spTgt spid="10">
                                            <p:graphicEl>
                                              <a:dgm id="{30BD5A6A-29E4-419F-B448-826EEAEF3805}"/>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graphicEl>
                                              <a:dgm id="{67D9F269-67A5-415B-8412-63E28E8347C7}"/>
                                            </p:graphicEl>
                                          </p:spTgt>
                                        </p:tgtEl>
                                        <p:attrNameLst>
                                          <p:attrName>style.visibility</p:attrName>
                                        </p:attrNameLst>
                                      </p:cBhvr>
                                      <p:to>
                                        <p:strVal val="visible"/>
                                      </p:to>
                                    </p:set>
                                    <p:animEffect transition="in" filter="fade">
                                      <p:cBhvr>
                                        <p:cTn id="16" dur="500"/>
                                        <p:tgtEl>
                                          <p:spTgt spid="10">
                                            <p:graphicEl>
                                              <a:dgm id="{67D9F269-67A5-415B-8412-63E28E8347C7}"/>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graphicEl>
                                              <a:dgm id="{B8126E4A-EB29-48AE-BBF2-0EB54467D6AF}"/>
                                            </p:graphicEl>
                                          </p:spTgt>
                                        </p:tgtEl>
                                        <p:attrNameLst>
                                          <p:attrName>style.visibility</p:attrName>
                                        </p:attrNameLst>
                                      </p:cBhvr>
                                      <p:to>
                                        <p:strVal val="visible"/>
                                      </p:to>
                                    </p:set>
                                    <p:animEffect transition="in" filter="fade">
                                      <p:cBhvr>
                                        <p:cTn id="19" dur="500"/>
                                        <p:tgtEl>
                                          <p:spTgt spid="10">
                                            <p:graphicEl>
                                              <a:dgm id="{B8126E4A-EB29-48AE-BBF2-0EB54467D6AF}"/>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graphicEl>
                                              <a:dgm id="{AF5117C3-1137-4AE1-8DA5-B43EB65D8349}"/>
                                            </p:graphicEl>
                                          </p:spTgt>
                                        </p:tgtEl>
                                        <p:attrNameLst>
                                          <p:attrName>style.visibility</p:attrName>
                                        </p:attrNameLst>
                                      </p:cBhvr>
                                      <p:to>
                                        <p:strVal val="visible"/>
                                      </p:to>
                                    </p:set>
                                    <p:animEffect transition="in" filter="fade">
                                      <p:cBhvr>
                                        <p:cTn id="22" dur="500"/>
                                        <p:tgtEl>
                                          <p:spTgt spid="10">
                                            <p:graphicEl>
                                              <a:dgm id="{AF5117C3-1137-4AE1-8DA5-B43EB65D8349}"/>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graphicEl>
                                              <a:dgm id="{7E38DFB4-61E7-4713-8C61-44DF2E992425}"/>
                                            </p:graphicEl>
                                          </p:spTgt>
                                        </p:tgtEl>
                                        <p:attrNameLst>
                                          <p:attrName>style.visibility</p:attrName>
                                        </p:attrNameLst>
                                      </p:cBhvr>
                                      <p:to>
                                        <p:strVal val="visible"/>
                                      </p:to>
                                    </p:set>
                                    <p:animEffect transition="in" filter="fade">
                                      <p:cBhvr>
                                        <p:cTn id="25" dur="500"/>
                                        <p:tgtEl>
                                          <p:spTgt spid="10">
                                            <p:graphicEl>
                                              <a:dgm id="{7E38DFB4-61E7-4713-8C61-44DF2E992425}"/>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graphicEl>
                                              <a:dgm id="{A181B130-A1BC-4804-906E-E725CA3E685D}"/>
                                            </p:graphicEl>
                                          </p:spTgt>
                                        </p:tgtEl>
                                        <p:attrNameLst>
                                          <p:attrName>style.visibility</p:attrName>
                                        </p:attrNameLst>
                                      </p:cBhvr>
                                      <p:to>
                                        <p:strVal val="visible"/>
                                      </p:to>
                                    </p:set>
                                    <p:animEffect transition="in" filter="fade">
                                      <p:cBhvr>
                                        <p:cTn id="28" dur="500"/>
                                        <p:tgtEl>
                                          <p:spTgt spid="10">
                                            <p:graphicEl>
                                              <a:dgm id="{A181B130-A1BC-4804-906E-E725CA3E685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graphicEl>
                                              <a:dgm id="{19A1F672-8F11-434B-B65A-ED8B7BF7F756}"/>
                                            </p:graphicEl>
                                          </p:spTgt>
                                        </p:tgtEl>
                                        <p:attrNameLst>
                                          <p:attrName>style.visibility</p:attrName>
                                        </p:attrNameLst>
                                      </p:cBhvr>
                                      <p:to>
                                        <p:strVal val="visible"/>
                                      </p:to>
                                    </p:set>
                                    <p:animEffect transition="in" filter="fade">
                                      <p:cBhvr>
                                        <p:cTn id="31" dur="500"/>
                                        <p:tgtEl>
                                          <p:spTgt spid="10">
                                            <p:graphicEl>
                                              <a:dgm id="{19A1F672-8F11-434B-B65A-ED8B7BF7F756}"/>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graphicEl>
                                              <a:dgm id="{4508A9D6-B3BC-40F0-8B8B-CE12076ABA97}"/>
                                            </p:graphicEl>
                                          </p:spTgt>
                                        </p:tgtEl>
                                        <p:attrNameLst>
                                          <p:attrName>style.visibility</p:attrName>
                                        </p:attrNameLst>
                                      </p:cBhvr>
                                      <p:to>
                                        <p:strVal val="visible"/>
                                      </p:to>
                                    </p:set>
                                    <p:animEffect transition="in" filter="fade">
                                      <p:cBhvr>
                                        <p:cTn id="34" dur="500"/>
                                        <p:tgtEl>
                                          <p:spTgt spid="10">
                                            <p:graphicEl>
                                              <a:dgm id="{4508A9D6-B3BC-40F0-8B8B-CE12076ABA97}"/>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graphicEl>
                                              <a:dgm id="{B4190FC3-3917-4CFD-A5DF-221D3C7CEFC0}"/>
                                            </p:graphicEl>
                                          </p:spTgt>
                                        </p:tgtEl>
                                        <p:attrNameLst>
                                          <p:attrName>style.visibility</p:attrName>
                                        </p:attrNameLst>
                                      </p:cBhvr>
                                      <p:to>
                                        <p:strVal val="visible"/>
                                      </p:to>
                                    </p:set>
                                    <p:animEffect transition="in" filter="fade">
                                      <p:cBhvr>
                                        <p:cTn id="37" dur="500"/>
                                        <p:tgtEl>
                                          <p:spTgt spid="10">
                                            <p:graphicEl>
                                              <a:dgm id="{B4190FC3-3917-4CFD-A5DF-221D3C7CEFC0}"/>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graphicEl>
                                              <a:dgm id="{7DFCB987-E28E-4972-AA7E-3EE23973EA3D}"/>
                                            </p:graphicEl>
                                          </p:spTgt>
                                        </p:tgtEl>
                                        <p:attrNameLst>
                                          <p:attrName>style.visibility</p:attrName>
                                        </p:attrNameLst>
                                      </p:cBhvr>
                                      <p:to>
                                        <p:strVal val="visible"/>
                                      </p:to>
                                    </p:set>
                                    <p:animEffect transition="in" filter="fade">
                                      <p:cBhvr>
                                        <p:cTn id="40" dur="500"/>
                                        <p:tgtEl>
                                          <p:spTgt spid="10">
                                            <p:graphicEl>
                                              <a:dgm id="{7DFCB987-E28E-4972-AA7E-3EE23973EA3D}"/>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graphicEl>
                                              <a:dgm id="{9C098794-5FE3-409F-9410-B71DCF7088E0}"/>
                                            </p:graphicEl>
                                          </p:spTgt>
                                        </p:tgtEl>
                                        <p:attrNameLst>
                                          <p:attrName>style.visibility</p:attrName>
                                        </p:attrNameLst>
                                      </p:cBhvr>
                                      <p:to>
                                        <p:strVal val="visible"/>
                                      </p:to>
                                    </p:set>
                                    <p:animEffect transition="in" filter="fade">
                                      <p:cBhvr>
                                        <p:cTn id="43" dur="500"/>
                                        <p:tgtEl>
                                          <p:spTgt spid="10">
                                            <p:graphicEl>
                                              <a:dgm id="{9C098794-5FE3-409F-9410-B71DCF7088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a:xfrm>
            <a:off x="685800" y="1122363"/>
            <a:ext cx="7772400" cy="1813891"/>
          </a:xfrm>
        </p:spPr>
        <p:txBody>
          <a:bodyPr/>
          <a:lstStyle/>
          <a:p>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1143000" y="3203471"/>
            <a:ext cx="6858000" cy="2799383"/>
          </a:xfrm>
        </p:spPr>
        <p:txBody>
          <a:bodyPr>
            <a:normAutofit/>
          </a:bodyPr>
          <a:lstStyle/>
          <a:p>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graphicFrame>
        <p:nvGraphicFramePr>
          <p:cNvPr id="10" name="Content Placeholder 5"/>
          <p:cNvGraphicFramePr>
            <a:graphicFrameLocks/>
          </p:cNvGraphicFramePr>
          <p:nvPr>
            <p:extLst>
              <p:ext uri="{D42A27DB-BD31-4B8C-83A1-F6EECF244321}">
                <p14:modId xmlns:p14="http://schemas.microsoft.com/office/powerpoint/2010/main" val="2072415037"/>
              </p:ext>
            </p:extLst>
          </p:nvPr>
        </p:nvGraphicFramePr>
        <p:xfrm>
          <a:off x="684665" y="1218124"/>
          <a:ext cx="8964488" cy="67700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itle 1"/>
          <p:cNvSpPr txBox="1">
            <a:spLocks/>
          </p:cNvSpPr>
          <p:nvPr/>
        </p:nvSpPr>
        <p:spPr>
          <a:xfrm>
            <a:off x="2509799" y="0"/>
            <a:ext cx="6224954" cy="908720"/>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smtClean="0"/>
              <a:t>Why a Positive Institution?</a:t>
            </a:r>
            <a:endParaRPr lang="en-AU" dirty="0"/>
          </a:p>
        </p:txBody>
      </p:sp>
      <p:sp>
        <p:nvSpPr>
          <p:cNvPr id="12" name="TextBox 11"/>
          <p:cNvSpPr txBox="1"/>
          <p:nvPr/>
        </p:nvSpPr>
        <p:spPr>
          <a:xfrm>
            <a:off x="3171238" y="2757195"/>
            <a:ext cx="4320480" cy="892552"/>
          </a:xfrm>
          <a:prstGeom prst="rect">
            <a:avLst/>
          </a:prstGeom>
          <a:noFill/>
        </p:spPr>
        <p:txBody>
          <a:bodyPr wrap="square" rtlCol="0">
            <a:spAutoFit/>
          </a:bodyPr>
          <a:lstStyle/>
          <a:p>
            <a:pPr marL="171450" indent="-171450">
              <a:buFont typeface="Arial" panose="020B0604020202020204" pitchFamily="34" charset="0"/>
              <a:buChar char="•"/>
            </a:pPr>
            <a:r>
              <a:rPr lang="en-AU" sz="1300" dirty="0" smtClean="0"/>
              <a:t>A Positive Institution is one </a:t>
            </a:r>
            <a:r>
              <a:rPr lang="en-AU" sz="1300" dirty="0"/>
              <a:t>“that move individuals toward better citizenship, responsibility, nurturance, altruism, civility, moderation, tolerance and work ethic</a:t>
            </a:r>
            <a:r>
              <a:rPr lang="en-AU" sz="1300" dirty="0" smtClean="0"/>
              <a:t>” (Seligman </a:t>
            </a:r>
            <a:r>
              <a:rPr lang="en-AU" sz="1300" dirty="0"/>
              <a:t>and </a:t>
            </a:r>
            <a:r>
              <a:rPr lang="en-AU" sz="1300" dirty="0" err="1" smtClean="0"/>
              <a:t>Cskiszentmihalyi</a:t>
            </a:r>
            <a:r>
              <a:rPr lang="en-AU" sz="1300" dirty="0" smtClean="0"/>
              <a:t>, 2000, p.5).</a:t>
            </a:r>
            <a:endParaRPr lang="en-AU" sz="1300" dirty="0"/>
          </a:p>
        </p:txBody>
      </p:sp>
    </p:spTree>
    <p:extLst>
      <p:ext uri="{BB962C8B-B14F-4D97-AF65-F5344CB8AC3E}">
        <p14:creationId xmlns:p14="http://schemas.microsoft.com/office/powerpoint/2010/main" val="4041180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1.gstatic.com/images?q=tbn:ANd9GcRR2TwrgPKnh-W-uBzLNSn94z6SpXumq-GLD8LcXX3v-SIx5eJsZ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791" y="2852936"/>
            <a:ext cx="3409950" cy="38385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74638"/>
            <a:ext cx="8460432" cy="1143000"/>
          </a:xfrm>
        </p:spPr>
        <p:txBody>
          <a:bodyPr/>
          <a:lstStyle/>
          <a:p>
            <a:pPr algn="ctr"/>
            <a:r>
              <a:rPr lang="en-AU" b="1" dirty="0" smtClean="0"/>
              <a:t>St Andrews – A Place to Flourish</a:t>
            </a:r>
            <a:endParaRPr lang="en-AU" b="1" dirty="0"/>
          </a:p>
        </p:txBody>
      </p:sp>
      <p:sp>
        <p:nvSpPr>
          <p:cNvPr id="5" name="Smiley Face 4"/>
          <p:cNvSpPr/>
          <p:nvPr/>
        </p:nvSpPr>
        <p:spPr>
          <a:xfrm>
            <a:off x="3241149" y="5426315"/>
            <a:ext cx="1832562" cy="141277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Horizontal Scroll 5"/>
          <p:cNvSpPr/>
          <p:nvPr/>
        </p:nvSpPr>
        <p:spPr>
          <a:xfrm>
            <a:off x="632979" y="3057037"/>
            <a:ext cx="1944216" cy="10081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Spiritual Awareness</a:t>
            </a:r>
            <a:endParaRPr lang="en-AU" dirty="0"/>
          </a:p>
        </p:txBody>
      </p:sp>
      <p:sp>
        <p:nvSpPr>
          <p:cNvPr id="9" name="Horizontal Scroll 8"/>
          <p:cNvSpPr/>
          <p:nvPr/>
        </p:nvSpPr>
        <p:spPr>
          <a:xfrm>
            <a:off x="2339752" y="1844824"/>
            <a:ext cx="1944216" cy="10081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Academic Growth &amp; Achievement</a:t>
            </a:r>
            <a:endParaRPr lang="en-AU" dirty="0"/>
          </a:p>
        </p:txBody>
      </p:sp>
      <p:sp>
        <p:nvSpPr>
          <p:cNvPr id="10" name="Horizontal Scroll 9"/>
          <p:cNvSpPr/>
          <p:nvPr/>
        </p:nvSpPr>
        <p:spPr>
          <a:xfrm>
            <a:off x="5004048" y="1989258"/>
            <a:ext cx="1967674" cy="100769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Personal Development</a:t>
            </a:r>
            <a:endParaRPr lang="en-AU" dirty="0"/>
          </a:p>
        </p:txBody>
      </p:sp>
      <p:sp>
        <p:nvSpPr>
          <p:cNvPr id="11" name="Horizontal Scroll 10"/>
          <p:cNvSpPr/>
          <p:nvPr/>
        </p:nvSpPr>
        <p:spPr>
          <a:xfrm>
            <a:off x="6327675" y="3344278"/>
            <a:ext cx="1944216" cy="103736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Community &amp; Service</a:t>
            </a:r>
            <a:endParaRPr lang="en-AU" dirty="0"/>
          </a:p>
        </p:txBody>
      </p:sp>
      <p:sp>
        <p:nvSpPr>
          <p:cNvPr id="4" name="Heart 3"/>
          <p:cNvSpPr/>
          <p:nvPr/>
        </p:nvSpPr>
        <p:spPr>
          <a:xfrm>
            <a:off x="3437350" y="4561254"/>
            <a:ext cx="1440160" cy="144016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rot="19220275">
            <a:off x="2468960" y="4357672"/>
            <a:ext cx="461665" cy="1754326"/>
          </a:xfrm>
          <a:prstGeom prst="rect">
            <a:avLst/>
          </a:prstGeom>
          <a:noFill/>
        </p:spPr>
        <p:txBody>
          <a:bodyPr vert="vert270" wrap="square" rtlCol="0">
            <a:spAutoFit/>
          </a:bodyPr>
          <a:lstStyle/>
          <a:p>
            <a:r>
              <a:rPr lang="en-AU" b="1" dirty="0" smtClean="0">
                <a:solidFill>
                  <a:srgbClr val="FFC000"/>
                </a:solidFill>
              </a:rPr>
              <a:t>Positive Emotion</a:t>
            </a:r>
            <a:endParaRPr lang="en-AU" b="1" dirty="0">
              <a:solidFill>
                <a:srgbClr val="FFC000"/>
              </a:solidFill>
            </a:endParaRPr>
          </a:p>
        </p:txBody>
      </p:sp>
      <p:sp>
        <p:nvSpPr>
          <p:cNvPr id="15" name="TextBox 14"/>
          <p:cNvSpPr txBox="1"/>
          <p:nvPr/>
        </p:nvSpPr>
        <p:spPr>
          <a:xfrm>
            <a:off x="3770118" y="2705192"/>
            <a:ext cx="461665" cy="1754326"/>
          </a:xfrm>
          <a:prstGeom prst="rect">
            <a:avLst/>
          </a:prstGeom>
          <a:noFill/>
        </p:spPr>
        <p:txBody>
          <a:bodyPr vert="vert270" wrap="square" rtlCol="0">
            <a:spAutoFit/>
          </a:bodyPr>
          <a:lstStyle/>
          <a:p>
            <a:r>
              <a:rPr lang="en-AU" b="1" dirty="0" smtClean="0">
                <a:solidFill>
                  <a:srgbClr val="FFC000"/>
                </a:solidFill>
              </a:rPr>
              <a:t>Relationships</a:t>
            </a:r>
            <a:endParaRPr lang="en-AU" b="1" dirty="0">
              <a:solidFill>
                <a:srgbClr val="FFC000"/>
              </a:solidFill>
            </a:endParaRPr>
          </a:p>
        </p:txBody>
      </p:sp>
      <p:sp>
        <p:nvSpPr>
          <p:cNvPr id="16" name="TextBox 15"/>
          <p:cNvSpPr txBox="1"/>
          <p:nvPr/>
        </p:nvSpPr>
        <p:spPr>
          <a:xfrm rot="20568623">
            <a:off x="2955629" y="2897252"/>
            <a:ext cx="461665" cy="1754326"/>
          </a:xfrm>
          <a:prstGeom prst="rect">
            <a:avLst/>
          </a:prstGeom>
          <a:noFill/>
        </p:spPr>
        <p:txBody>
          <a:bodyPr vert="vert270" wrap="square" rtlCol="0">
            <a:spAutoFit/>
          </a:bodyPr>
          <a:lstStyle/>
          <a:p>
            <a:r>
              <a:rPr lang="en-AU" b="1" dirty="0" smtClean="0">
                <a:solidFill>
                  <a:srgbClr val="FFC000"/>
                </a:solidFill>
              </a:rPr>
              <a:t>Engagement</a:t>
            </a:r>
            <a:endParaRPr lang="en-AU" b="1" dirty="0">
              <a:solidFill>
                <a:srgbClr val="FFC000"/>
              </a:solidFill>
            </a:endParaRPr>
          </a:p>
        </p:txBody>
      </p:sp>
      <p:sp>
        <p:nvSpPr>
          <p:cNvPr id="18" name="TextBox 17"/>
          <p:cNvSpPr txBox="1"/>
          <p:nvPr/>
        </p:nvSpPr>
        <p:spPr>
          <a:xfrm rot="808126">
            <a:off x="4653548" y="2705192"/>
            <a:ext cx="461665" cy="1754326"/>
          </a:xfrm>
          <a:prstGeom prst="rect">
            <a:avLst/>
          </a:prstGeom>
          <a:noFill/>
        </p:spPr>
        <p:txBody>
          <a:bodyPr vert="vert270" wrap="square" rtlCol="0">
            <a:spAutoFit/>
          </a:bodyPr>
          <a:lstStyle/>
          <a:p>
            <a:r>
              <a:rPr lang="en-AU" b="1" dirty="0" smtClean="0">
                <a:solidFill>
                  <a:srgbClr val="FFC000"/>
                </a:solidFill>
              </a:rPr>
              <a:t>Meaning</a:t>
            </a:r>
            <a:endParaRPr lang="en-AU" b="1" dirty="0">
              <a:solidFill>
                <a:srgbClr val="FFC000"/>
              </a:solidFill>
            </a:endParaRPr>
          </a:p>
        </p:txBody>
      </p:sp>
      <p:sp>
        <p:nvSpPr>
          <p:cNvPr id="19" name="TextBox 18"/>
          <p:cNvSpPr txBox="1"/>
          <p:nvPr/>
        </p:nvSpPr>
        <p:spPr>
          <a:xfrm rot="1670245">
            <a:off x="5082337" y="3705783"/>
            <a:ext cx="461665" cy="1754326"/>
          </a:xfrm>
          <a:prstGeom prst="rect">
            <a:avLst/>
          </a:prstGeom>
          <a:noFill/>
        </p:spPr>
        <p:txBody>
          <a:bodyPr vert="vert270" wrap="square" rtlCol="0">
            <a:spAutoFit/>
          </a:bodyPr>
          <a:lstStyle/>
          <a:p>
            <a:r>
              <a:rPr lang="en-AU" b="1" dirty="0" smtClean="0">
                <a:solidFill>
                  <a:srgbClr val="FFC000"/>
                </a:solidFill>
              </a:rPr>
              <a:t>Accomplishment</a:t>
            </a:r>
            <a:endParaRPr lang="en-AU" b="1" dirty="0">
              <a:solidFill>
                <a:srgbClr val="FFC000"/>
              </a:solidFill>
            </a:endParaRPr>
          </a:p>
        </p:txBody>
      </p:sp>
      <p:sp>
        <p:nvSpPr>
          <p:cNvPr id="3" name="Up-Down Arrow 2"/>
          <p:cNvSpPr/>
          <p:nvPr/>
        </p:nvSpPr>
        <p:spPr>
          <a:xfrm rot="19572816">
            <a:off x="2465636" y="3966833"/>
            <a:ext cx="366955" cy="93683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Up-Down Arrow 16"/>
          <p:cNvSpPr/>
          <p:nvPr/>
        </p:nvSpPr>
        <p:spPr>
          <a:xfrm rot="1486038">
            <a:off x="5403157" y="2974906"/>
            <a:ext cx="366955" cy="93683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Up-Down Arrow 19"/>
          <p:cNvSpPr/>
          <p:nvPr/>
        </p:nvSpPr>
        <p:spPr>
          <a:xfrm rot="20464727">
            <a:off x="3340074" y="2875860"/>
            <a:ext cx="366955" cy="93683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Up-Down Arrow 20"/>
          <p:cNvSpPr/>
          <p:nvPr/>
        </p:nvSpPr>
        <p:spPr>
          <a:xfrm rot="2966382">
            <a:off x="5816137" y="4303805"/>
            <a:ext cx="366955" cy="93683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940185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303D-4294-4534-A733-A9F6C624D433}"/>
              </a:ext>
            </a:extLst>
          </p:cNvPr>
          <p:cNvSpPr>
            <a:spLocks noGrp="1"/>
          </p:cNvSpPr>
          <p:nvPr>
            <p:ph type="ctrTitle"/>
          </p:nvPr>
        </p:nvSpPr>
        <p:spPr>
          <a:xfrm>
            <a:off x="685800" y="1122363"/>
            <a:ext cx="7772400" cy="1813891"/>
          </a:xfrm>
        </p:spPr>
        <p:txBody>
          <a:bodyPr/>
          <a:lstStyle/>
          <a:p>
            <a:endParaRPr lang="en-AU" dirty="0"/>
          </a:p>
        </p:txBody>
      </p:sp>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1143000" y="3203471"/>
            <a:ext cx="6858000" cy="2799383"/>
          </a:xfrm>
        </p:spPr>
        <p:txBody>
          <a:bodyPr>
            <a:normAutofit/>
          </a:bodyPr>
          <a:lstStyle/>
          <a:p>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41784" y="1078631"/>
            <a:ext cx="8460432" cy="5590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1"/>
          <p:cNvSpPr txBox="1">
            <a:spLocks/>
          </p:cNvSpPr>
          <p:nvPr/>
        </p:nvSpPr>
        <p:spPr>
          <a:xfrm>
            <a:off x="2971800" y="365127"/>
            <a:ext cx="5543550" cy="524144"/>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AU" b="1" smtClean="0"/>
              <a:t>Initially - top-down</a:t>
            </a:r>
            <a:endParaRPr lang="en-AU" b="1" dirty="0"/>
          </a:p>
        </p:txBody>
      </p:sp>
      <p:sp>
        <p:nvSpPr>
          <p:cNvPr id="12" name="Rectangle 11"/>
          <p:cNvSpPr/>
          <p:nvPr/>
        </p:nvSpPr>
        <p:spPr>
          <a:xfrm>
            <a:off x="1733345" y="889270"/>
            <a:ext cx="5170262" cy="115829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ctr">
              <a:buNone/>
            </a:pPr>
            <a:r>
              <a:rPr lang="en-AU" sz="1600" dirty="0" smtClean="0">
                <a:solidFill>
                  <a:schemeClr val="tx1"/>
                </a:solidFill>
              </a:rPr>
              <a:t>Principal</a:t>
            </a:r>
          </a:p>
          <a:p>
            <a:pPr marL="114300" indent="0" algn="ctr">
              <a:buNone/>
            </a:pPr>
            <a:r>
              <a:rPr lang="en-AU" sz="1600" dirty="0" smtClean="0">
                <a:solidFill>
                  <a:schemeClr val="tx1"/>
                </a:solidFill>
              </a:rPr>
              <a:t>St Andrews Lutheran College </a:t>
            </a:r>
            <a:r>
              <a:rPr lang="en-AU" sz="1600" dirty="0">
                <a:solidFill>
                  <a:schemeClr val="tx1"/>
                </a:solidFill>
              </a:rPr>
              <a:t>– A Positive School</a:t>
            </a:r>
          </a:p>
          <a:p>
            <a:pPr marL="114300" indent="0" algn="ctr">
              <a:buNone/>
            </a:pPr>
            <a:r>
              <a:rPr lang="en-AU" sz="1600" i="1" dirty="0">
                <a:solidFill>
                  <a:schemeClr val="tx1"/>
                </a:solidFill>
              </a:rPr>
              <a:t>SERVE-GROW-FLOURISH</a:t>
            </a:r>
            <a:endParaRPr lang="en-AU" sz="1600" dirty="0">
              <a:solidFill>
                <a:schemeClr val="tx1"/>
              </a:solidFill>
            </a:endParaRPr>
          </a:p>
          <a:p>
            <a:pPr marL="114300" indent="0" algn="ctr">
              <a:buNone/>
            </a:pPr>
            <a:r>
              <a:rPr lang="en-AU" sz="1600" dirty="0">
                <a:solidFill>
                  <a:schemeClr val="tx1"/>
                </a:solidFill>
              </a:rPr>
              <a:t>Well Being and Positive Education </a:t>
            </a:r>
          </a:p>
          <a:p>
            <a:pPr marL="114300" indent="0" algn="ctr">
              <a:buNone/>
            </a:pPr>
            <a:r>
              <a:rPr lang="en-AU" sz="1600" dirty="0">
                <a:solidFill>
                  <a:schemeClr val="tx1"/>
                </a:solidFill>
              </a:rPr>
              <a:t>(Published Jan 2012) </a:t>
            </a:r>
          </a:p>
          <a:p>
            <a:pPr algn="ctr"/>
            <a:endParaRPr lang="en-AU" dirty="0">
              <a:solidFill>
                <a:schemeClr val="tx1"/>
              </a:solidFill>
            </a:endParaRPr>
          </a:p>
        </p:txBody>
      </p:sp>
      <p:sp>
        <p:nvSpPr>
          <p:cNvPr id="13" name="Oval 12"/>
          <p:cNvSpPr/>
          <p:nvPr/>
        </p:nvSpPr>
        <p:spPr>
          <a:xfrm>
            <a:off x="3522906" y="2565748"/>
            <a:ext cx="1952422" cy="768571"/>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rPr>
              <a:t>Champions</a:t>
            </a:r>
            <a:endParaRPr lang="en-AU" sz="1600" dirty="0">
              <a:solidFill>
                <a:schemeClr val="tx1"/>
              </a:solidFill>
            </a:endParaRPr>
          </a:p>
        </p:txBody>
      </p:sp>
      <p:sp>
        <p:nvSpPr>
          <p:cNvPr id="14" name="Rounded Rectangle 13"/>
          <p:cNvSpPr/>
          <p:nvPr/>
        </p:nvSpPr>
        <p:spPr>
          <a:xfrm>
            <a:off x="3093402" y="4819848"/>
            <a:ext cx="2944122" cy="936104"/>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smtClean="0">
                <a:solidFill>
                  <a:schemeClr val="tx1"/>
                </a:solidFill>
              </a:rPr>
              <a:t>Staff</a:t>
            </a:r>
            <a:endParaRPr lang="en-AU" sz="1600" dirty="0">
              <a:solidFill>
                <a:schemeClr val="tx1"/>
              </a:solidFill>
            </a:endParaRPr>
          </a:p>
        </p:txBody>
      </p:sp>
    </p:spTree>
    <p:extLst>
      <p:ext uri="{BB962C8B-B14F-4D97-AF65-F5344CB8AC3E}">
        <p14:creationId xmlns:p14="http://schemas.microsoft.com/office/powerpoint/2010/main" val="3330094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479135" cy="1143000"/>
          </a:xfrm>
        </p:spPr>
        <p:txBody>
          <a:bodyPr>
            <a:normAutofit fontScale="90000"/>
          </a:bodyPr>
          <a:lstStyle/>
          <a:p>
            <a:r>
              <a:rPr lang="en-AU" b="1" dirty="0" smtClean="0"/>
              <a:t>2014 - Ground-swell of uptake leading to the ripple effect</a:t>
            </a:r>
            <a:endParaRPr lang="en-AU" b="1" dirty="0"/>
          </a:p>
        </p:txBody>
      </p:sp>
      <p:sp>
        <p:nvSpPr>
          <p:cNvPr id="3" name="Content Placeholder 2"/>
          <p:cNvSpPr>
            <a:spLocks noGrp="1"/>
          </p:cNvSpPr>
          <p:nvPr>
            <p:ph idx="1"/>
          </p:nvPr>
        </p:nvSpPr>
        <p:spPr>
          <a:xfrm>
            <a:off x="0" y="1600200"/>
            <a:ext cx="8388424" cy="4800600"/>
          </a:xfrm>
        </p:spPr>
        <p:txBody>
          <a:bodyPr>
            <a:normAutofit/>
          </a:bodyPr>
          <a:lstStyle/>
          <a:p>
            <a:pPr marL="114300" indent="0">
              <a:buNone/>
            </a:pPr>
            <a:r>
              <a:rPr lang="en-AU" sz="2000" b="1" dirty="0" smtClean="0"/>
              <a:t>Staff Sharing:</a:t>
            </a:r>
          </a:p>
          <a:p>
            <a:pPr marL="114300" indent="0">
              <a:buNone/>
            </a:pPr>
            <a:r>
              <a:rPr lang="en-AU" sz="2000" dirty="0" smtClean="0"/>
              <a:t>Wellbeing Theory (PERMA Framework)</a:t>
            </a:r>
          </a:p>
          <a:p>
            <a:pPr marL="114300" indent="0">
              <a:buNone/>
            </a:pPr>
            <a:r>
              <a:rPr lang="en-AU" sz="2000" dirty="0" smtClean="0"/>
              <a:t>Character Strengths, Mindfulness, </a:t>
            </a:r>
          </a:p>
          <a:p>
            <a:pPr marL="114300" indent="0">
              <a:buNone/>
            </a:pPr>
            <a:r>
              <a:rPr lang="en-AU" sz="2000" dirty="0" smtClean="0"/>
              <a:t>Gratitude Journal, Meditation &amp; </a:t>
            </a:r>
          </a:p>
          <a:p>
            <a:pPr marL="114300" indent="0">
              <a:buNone/>
            </a:pPr>
            <a:r>
              <a:rPr lang="en-AU" sz="2000" dirty="0" smtClean="0"/>
              <a:t>3 Good Things </a:t>
            </a:r>
            <a:endParaRPr lang="en-AU" sz="20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1" y="3547758"/>
            <a:ext cx="5201442" cy="3310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607580"/>
            <a:ext cx="3835127" cy="287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9208499">
            <a:off x="4585057" y="4314473"/>
            <a:ext cx="792088" cy="635826"/>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C32D91"/>
              </a:solidFill>
            </a:endParaRPr>
          </a:p>
        </p:txBody>
      </p:sp>
      <p:sp>
        <p:nvSpPr>
          <p:cNvPr id="4" name="Rectangle 3"/>
          <p:cNvSpPr/>
          <p:nvPr/>
        </p:nvSpPr>
        <p:spPr>
          <a:xfrm>
            <a:off x="5182651" y="4653136"/>
            <a:ext cx="3296484" cy="1754326"/>
          </a:xfrm>
          <a:prstGeom prst="rect">
            <a:avLst/>
          </a:prstGeom>
        </p:spPr>
        <p:txBody>
          <a:bodyPr wrap="square">
            <a:spAutoFit/>
          </a:bodyPr>
          <a:lstStyle/>
          <a:p>
            <a:r>
              <a:rPr lang="en-AU" dirty="0"/>
              <a:t>PPI’s are “intentional activities that aim to increase wellbeing through the cultivation of positive feelings, cognitions and behaviours” </a:t>
            </a:r>
            <a:r>
              <a:rPr lang="en-AU" dirty="0" smtClean="0"/>
              <a:t>(</a:t>
            </a:r>
            <a:r>
              <a:rPr lang="en-AU" dirty="0"/>
              <a:t>Green, </a:t>
            </a:r>
            <a:r>
              <a:rPr lang="en-AU" dirty="0" err="1"/>
              <a:t>Oades</a:t>
            </a:r>
            <a:r>
              <a:rPr lang="en-AU" dirty="0"/>
              <a:t> &amp; Robinson, 2011).</a:t>
            </a:r>
          </a:p>
        </p:txBody>
      </p:sp>
      <p:sp>
        <p:nvSpPr>
          <p:cNvPr id="9" name="Right Arrow 8"/>
          <p:cNvSpPr/>
          <p:nvPr/>
        </p:nvSpPr>
        <p:spPr>
          <a:xfrm rot="12466051">
            <a:off x="3978232" y="2764030"/>
            <a:ext cx="792088" cy="635826"/>
          </a:xfrm>
          <a:prstGeom prst="rightArrow">
            <a:avLst>
              <a:gd name="adj1" fmla="val 56979"/>
              <a:gd name="adj2" fmla="val 50000"/>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C32D91"/>
              </a:solidFill>
            </a:endParaRPr>
          </a:p>
        </p:txBody>
      </p:sp>
    </p:spTree>
    <p:extLst>
      <p:ext uri="{BB962C8B-B14F-4D97-AF65-F5344CB8AC3E}">
        <p14:creationId xmlns:p14="http://schemas.microsoft.com/office/powerpoint/2010/main" val="3813789699"/>
      </p:ext>
    </p:extLst>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55B654-9467-4234-8CC2-EF65DE7341F1}"/>
              </a:ext>
            </a:extLst>
          </p:cNvPr>
          <p:cNvSpPr>
            <a:spLocks noGrp="1"/>
          </p:cNvSpPr>
          <p:nvPr>
            <p:ph type="subTitle" idx="1"/>
          </p:nvPr>
        </p:nvSpPr>
        <p:spPr>
          <a:xfrm>
            <a:off x="1143000" y="3203471"/>
            <a:ext cx="6858000" cy="2799383"/>
          </a:xfrm>
        </p:spPr>
        <p:txBody>
          <a:bodyPr>
            <a:normAutofit/>
          </a:bodyPr>
          <a:lstStyle/>
          <a:p>
            <a:endParaRPr lang="en-AU" dirty="0"/>
          </a:p>
        </p:txBody>
      </p:sp>
      <p:sp>
        <p:nvSpPr>
          <p:cNvPr id="5" name="Rectangle 4">
            <a:extLst>
              <a:ext uri="{FF2B5EF4-FFF2-40B4-BE49-F238E27FC236}">
                <a16:creationId xmlns:a16="http://schemas.microsoft.com/office/drawing/2014/main" id="{77664F24-7ACA-4859-A04B-EF4545A2ECDE}"/>
              </a:ext>
            </a:extLst>
          </p:cNvPr>
          <p:cNvSpPr/>
          <p:nvPr/>
        </p:nvSpPr>
        <p:spPr>
          <a:xfrm>
            <a:off x="-13072" y="0"/>
            <a:ext cx="9157071" cy="18936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6" name="Rectangle 5">
            <a:extLst>
              <a:ext uri="{FF2B5EF4-FFF2-40B4-BE49-F238E27FC236}">
                <a16:creationId xmlns:a16="http://schemas.microsoft.com/office/drawing/2014/main" id="{B4672807-4065-4A97-BEC1-D7A0777CEE67}"/>
              </a:ext>
            </a:extLst>
          </p:cNvPr>
          <p:cNvSpPr/>
          <p:nvPr/>
        </p:nvSpPr>
        <p:spPr>
          <a:xfrm>
            <a:off x="9011305" y="0"/>
            <a:ext cx="145584" cy="6668638"/>
          </a:xfrm>
          <a:prstGeom prst="rect">
            <a:avLst/>
          </a:prstGeom>
          <a:solidFill>
            <a:srgbClr val="C4D8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7" name="Rectangle 6">
            <a:extLst>
              <a:ext uri="{FF2B5EF4-FFF2-40B4-BE49-F238E27FC236}">
                <a16:creationId xmlns:a16="http://schemas.microsoft.com/office/drawing/2014/main" id="{D4C387C5-527F-43E4-9158-03A7A20B6950}"/>
              </a:ext>
            </a:extLst>
          </p:cNvPr>
          <p:cNvSpPr/>
          <p:nvPr/>
        </p:nvSpPr>
        <p:spPr>
          <a:xfrm>
            <a:off x="-13070" y="6668638"/>
            <a:ext cx="9157070" cy="1893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050" dirty="0"/>
              <a:t>www.PESA.edu.au                                                                                                                                                                                                                                               </a:t>
            </a:r>
            <a:r>
              <a:rPr lang="en-AU" sz="900" dirty="0"/>
              <a:t>© PESA 2018</a:t>
            </a:r>
          </a:p>
        </p:txBody>
      </p:sp>
      <p:sp>
        <p:nvSpPr>
          <p:cNvPr id="8" name="Rectangle 7">
            <a:extLst>
              <a:ext uri="{FF2B5EF4-FFF2-40B4-BE49-F238E27FC236}">
                <a16:creationId xmlns:a16="http://schemas.microsoft.com/office/drawing/2014/main" id="{D577E033-B38D-4646-8DD4-EC27D6B4616A}"/>
              </a:ext>
            </a:extLst>
          </p:cNvPr>
          <p:cNvSpPr/>
          <p:nvPr/>
        </p:nvSpPr>
        <p:spPr>
          <a:xfrm>
            <a:off x="-5989" y="189362"/>
            <a:ext cx="138684" cy="6668638"/>
          </a:xfrm>
          <a:prstGeom prst="rect">
            <a:avLst/>
          </a:prstGeom>
          <a:solidFill>
            <a:srgbClr val="F0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pic>
        <p:nvPicPr>
          <p:cNvPr id="9" name="Picture 8" descr="A picture containing clipart&#10;&#10;Description generated with very high confidence">
            <a:extLst>
              <a:ext uri="{FF2B5EF4-FFF2-40B4-BE49-F238E27FC236}">
                <a16:creationId xmlns:a16="http://schemas.microsoft.com/office/drawing/2014/main" id="{4F44A9D8-827D-48C3-8744-4D24064802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43774" y="275549"/>
            <a:ext cx="1996619" cy="579597"/>
          </a:xfrm>
          <a:prstGeom prst="rect">
            <a:avLst/>
          </a:prstGeom>
        </p:spPr>
      </p:pic>
      <p:sp>
        <p:nvSpPr>
          <p:cNvPr id="10" name="Title 1"/>
          <p:cNvSpPr>
            <a:spLocks noGrp="1"/>
          </p:cNvSpPr>
          <p:nvPr>
            <p:ph type="ctrTitle"/>
          </p:nvPr>
        </p:nvSpPr>
        <p:spPr>
          <a:xfrm>
            <a:off x="1308826" y="275549"/>
            <a:ext cx="8634046" cy="706437"/>
          </a:xfrm>
        </p:spPr>
        <p:txBody>
          <a:bodyPr>
            <a:noAutofit/>
          </a:bodyPr>
          <a:lstStyle/>
          <a:p>
            <a:r>
              <a:rPr lang="en-AU" sz="4000" b="1" dirty="0" smtClean="0"/>
              <a:t>Success of the approach due to: </a:t>
            </a:r>
            <a:endParaRPr lang="en-AU" sz="4000" b="1" dirty="0"/>
          </a:p>
        </p:txBody>
      </p:sp>
      <p:sp>
        <p:nvSpPr>
          <p:cNvPr id="11" name="Content Placeholder 2"/>
          <p:cNvSpPr txBox="1">
            <a:spLocks/>
          </p:cNvSpPr>
          <p:nvPr/>
        </p:nvSpPr>
        <p:spPr>
          <a:xfrm>
            <a:off x="281906" y="1416318"/>
            <a:ext cx="3916973" cy="491942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dirty="0" smtClean="0"/>
              <a:t>effective leadership</a:t>
            </a:r>
          </a:p>
          <a:p>
            <a:r>
              <a:rPr lang="en-AU" dirty="0" smtClean="0"/>
              <a:t>champions to model positive education so it is authentic</a:t>
            </a:r>
          </a:p>
          <a:p>
            <a:r>
              <a:rPr lang="en-AU" dirty="0" smtClean="0"/>
              <a:t>aligning the positive education policy with the overall school climate (Noble &amp; McGrath, 2008) </a:t>
            </a:r>
          </a:p>
          <a:p>
            <a:r>
              <a:rPr lang="en-AU" dirty="0" smtClean="0"/>
              <a:t>the use of evidence to inform staff of the effectiveness of using positive psychology interventions (PPI’s) in building student wellbeing (Waters, 2011) </a:t>
            </a:r>
          </a:p>
          <a:p>
            <a:r>
              <a:rPr lang="en-AU" dirty="0" smtClean="0"/>
              <a:t>a considered blend of engaging external presenters </a:t>
            </a:r>
          </a:p>
          <a:p>
            <a:pPr marL="114300"/>
            <a:endParaRPr lang="en-AU" dirty="0" smtClean="0"/>
          </a:p>
          <a:p>
            <a:endParaRPr lang="en-AU" dirty="0"/>
          </a:p>
        </p:txBody>
      </p:sp>
      <p:graphicFrame>
        <p:nvGraphicFramePr>
          <p:cNvPr id="12" name="Diagram 11"/>
          <p:cNvGraphicFramePr/>
          <p:nvPr>
            <p:extLst>
              <p:ext uri="{D42A27DB-BD31-4B8C-83A1-F6EECF244321}">
                <p14:modId xmlns:p14="http://schemas.microsoft.com/office/powerpoint/2010/main" val="3829268968"/>
              </p:ext>
            </p:extLst>
          </p:nvPr>
        </p:nvGraphicFramePr>
        <p:xfrm>
          <a:off x="3846872" y="208158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p:cNvSpPr/>
          <p:nvPr/>
        </p:nvSpPr>
        <p:spPr>
          <a:xfrm>
            <a:off x="4512097" y="1972448"/>
            <a:ext cx="4572000" cy="646331"/>
          </a:xfrm>
          <a:prstGeom prst="rect">
            <a:avLst/>
          </a:prstGeom>
        </p:spPr>
        <p:txBody>
          <a:bodyPr>
            <a:spAutoFit/>
          </a:bodyPr>
          <a:lstStyle/>
          <a:p>
            <a:pPr marL="114300" indent="0">
              <a:buNone/>
            </a:pPr>
            <a:r>
              <a:rPr lang="en-AU" dirty="0"/>
              <a:t>Seligman, Ernst, Gillham, </a:t>
            </a:r>
            <a:r>
              <a:rPr lang="en-AU" dirty="0" err="1"/>
              <a:t>Reivich</a:t>
            </a:r>
            <a:r>
              <a:rPr lang="en-AU" dirty="0"/>
              <a:t> &amp; </a:t>
            </a:r>
            <a:r>
              <a:rPr lang="en-AU" dirty="0" err="1"/>
              <a:t>Linkins</a:t>
            </a:r>
            <a:r>
              <a:rPr lang="en-AU" dirty="0"/>
              <a:t>, 2009</a:t>
            </a:r>
            <a:endParaRPr lang="en-AU" cap="small" spc="150" dirty="0">
              <a:solidFill>
                <a:srgbClr val="002060"/>
              </a:solidFill>
            </a:endParaRPr>
          </a:p>
        </p:txBody>
      </p:sp>
    </p:spTree>
    <p:extLst>
      <p:ext uri="{BB962C8B-B14F-4D97-AF65-F5344CB8AC3E}">
        <p14:creationId xmlns:p14="http://schemas.microsoft.com/office/powerpoint/2010/main" val="17888650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1526</TotalTime>
  <Words>2591</Words>
  <Application>Microsoft Office PowerPoint</Application>
  <PresentationFormat>On-screen Show (4:3)</PresentationFormat>
  <Paragraphs>337</Paragraphs>
  <Slides>19</Slides>
  <Notes>19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19</vt:i4>
      </vt:variant>
    </vt:vector>
  </HeadingPairs>
  <TitlesOfParts>
    <vt:vector size="23" baseType="lpstr">
      <vt:lpstr>Arial</vt:lpstr>
      <vt:lpstr>Calibri</vt:lpstr>
      <vt:lpstr>Calibri Light</vt:lpstr>
      <vt:lpstr>Office Theme</vt:lpstr>
      <vt:lpstr>St Andrews Lutheran College</vt:lpstr>
      <vt:lpstr>Timeline</vt:lpstr>
      <vt:lpstr> </vt:lpstr>
      <vt:lpstr>PowerPoint Presentation</vt:lpstr>
      <vt:lpstr>PowerPoint Presentation</vt:lpstr>
      <vt:lpstr>St Andrews – A Place to Flourish</vt:lpstr>
      <vt:lpstr>PowerPoint Presentation</vt:lpstr>
      <vt:lpstr>2014 - Ground-swell of uptake leading to the ripple effect</vt:lpstr>
      <vt:lpstr>Success of the approach due to: </vt:lpstr>
      <vt:lpstr>Discover</vt:lpstr>
      <vt:lpstr>Experiences</vt:lpstr>
      <vt:lpstr>PowerPoint Presentation</vt:lpstr>
      <vt:lpstr>Dream</vt:lpstr>
      <vt:lpstr>Planning</vt:lpstr>
      <vt:lpstr>Design</vt:lpstr>
      <vt:lpstr>Sustaining</vt:lpstr>
      <vt:lpstr>Sustaining</vt:lpstr>
      <vt:lpstr>Deliver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Marita Hayes-Brown</dc:creator>
  <cp:lastModifiedBy>James Nelson</cp:lastModifiedBy>
  <cp:revision>37</cp:revision>
  <cp:lastPrinted>2018-07-20T21:03:00Z</cp:lastPrinted>
  <dcterms:created xsi:type="dcterms:W3CDTF">2017-10-13T00:03:39Z</dcterms:created>
  <dcterms:modified xsi:type="dcterms:W3CDTF">2018-07-20T21:14:48Z</dcterms:modified>
</cp:coreProperties>
</file>