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73" r:id="rId4"/>
    <p:sldId id="275" r:id="rId5"/>
    <p:sldId id="268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ADCFC-6A0C-4581-B70F-4082A24B5A9A}" v="12" dt="2018-07-27T06:30:38.523"/>
    <p1510:client id="{90AC4F2F-0402-42CC-942A-D2052B78C644}" v="36" dt="2018-07-27T06:42:06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a Hayes-Brown" userId="762d84f8541acb72" providerId="LiveId" clId="{E6143DDB-57C1-40BF-BE28-E57DDE526013}"/>
    <pc:docChg chg="delSld">
      <pc:chgData name="Marita Hayes-Brown" userId="762d84f8541acb72" providerId="LiveId" clId="{E6143DDB-57C1-40BF-BE28-E57DDE526013}" dt="2018-07-27T06:30:38.523" v="11" actId="2696"/>
      <pc:docMkLst>
        <pc:docMk/>
      </pc:docMkLst>
      <pc:sldChg chg="del">
        <pc:chgData name="Marita Hayes-Brown" userId="762d84f8541acb72" providerId="LiveId" clId="{E6143DDB-57C1-40BF-BE28-E57DDE526013}" dt="2018-07-27T06:30:38.523" v="11" actId="2696"/>
        <pc:sldMkLst>
          <pc:docMk/>
          <pc:sldMk cId="609555337" sldId="257"/>
        </pc:sldMkLst>
      </pc:sldChg>
      <pc:sldChg chg="del">
        <pc:chgData name="Marita Hayes-Brown" userId="762d84f8541acb72" providerId="LiveId" clId="{E6143DDB-57C1-40BF-BE28-E57DDE526013}" dt="2018-07-27T06:30:38.456" v="10" actId="2696"/>
        <pc:sldMkLst>
          <pc:docMk/>
          <pc:sldMk cId="3240947138" sldId="258"/>
        </pc:sldMkLst>
      </pc:sldChg>
      <pc:sldChg chg="del">
        <pc:chgData name="Marita Hayes-Brown" userId="762d84f8541acb72" providerId="LiveId" clId="{E6143DDB-57C1-40BF-BE28-E57DDE526013}" dt="2018-07-27T06:30:38.445" v="7" actId="2696"/>
        <pc:sldMkLst>
          <pc:docMk/>
          <pc:sldMk cId="665737277" sldId="260"/>
        </pc:sldMkLst>
      </pc:sldChg>
      <pc:sldChg chg="del">
        <pc:chgData name="Marita Hayes-Brown" userId="762d84f8541acb72" providerId="LiveId" clId="{E6143DDB-57C1-40BF-BE28-E57DDE526013}" dt="2018-07-27T06:30:38.447" v="8" actId="2696"/>
        <pc:sldMkLst>
          <pc:docMk/>
          <pc:sldMk cId="366337052" sldId="261"/>
        </pc:sldMkLst>
      </pc:sldChg>
      <pc:sldChg chg="del">
        <pc:chgData name="Marita Hayes-Brown" userId="762d84f8541acb72" providerId="LiveId" clId="{E6143DDB-57C1-40BF-BE28-E57DDE526013}" dt="2018-07-27T06:30:38.431" v="5" actId="2696"/>
        <pc:sldMkLst>
          <pc:docMk/>
          <pc:sldMk cId="3975180864" sldId="263"/>
        </pc:sldMkLst>
      </pc:sldChg>
      <pc:sldChg chg="del">
        <pc:chgData name="Marita Hayes-Brown" userId="762d84f8541acb72" providerId="LiveId" clId="{E6143DDB-57C1-40BF-BE28-E57DDE526013}" dt="2018-07-27T06:30:38.405" v="3" actId="2696"/>
        <pc:sldMkLst>
          <pc:docMk/>
          <pc:sldMk cId="1493701210" sldId="264"/>
        </pc:sldMkLst>
      </pc:sldChg>
      <pc:sldChg chg="del">
        <pc:chgData name="Marita Hayes-Brown" userId="762d84f8541acb72" providerId="LiveId" clId="{E6143DDB-57C1-40BF-BE28-E57DDE526013}" dt="2018-07-27T06:30:38.398" v="2" actId="2696"/>
        <pc:sldMkLst>
          <pc:docMk/>
          <pc:sldMk cId="3239240351" sldId="265"/>
        </pc:sldMkLst>
      </pc:sldChg>
      <pc:sldChg chg="del">
        <pc:chgData name="Marita Hayes-Brown" userId="762d84f8541acb72" providerId="LiveId" clId="{E6143DDB-57C1-40BF-BE28-E57DDE526013}" dt="2018-07-27T06:30:38.394" v="1" actId="2696"/>
        <pc:sldMkLst>
          <pc:docMk/>
          <pc:sldMk cId="2735564264" sldId="266"/>
        </pc:sldMkLst>
      </pc:sldChg>
      <pc:sldChg chg="del">
        <pc:chgData name="Marita Hayes-Brown" userId="762d84f8541acb72" providerId="LiveId" clId="{E6143DDB-57C1-40BF-BE28-E57DDE526013}" dt="2018-07-27T06:30:38.388" v="0" actId="2696"/>
        <pc:sldMkLst>
          <pc:docMk/>
          <pc:sldMk cId="2580728370" sldId="269"/>
        </pc:sldMkLst>
      </pc:sldChg>
      <pc:sldChg chg="del">
        <pc:chgData name="Marita Hayes-Brown" userId="762d84f8541acb72" providerId="LiveId" clId="{E6143DDB-57C1-40BF-BE28-E57DDE526013}" dt="2018-07-27T06:30:38.453" v="9" actId="2696"/>
        <pc:sldMkLst>
          <pc:docMk/>
          <pc:sldMk cId="408420138" sldId="270"/>
        </pc:sldMkLst>
      </pc:sldChg>
      <pc:sldChg chg="del">
        <pc:chgData name="Marita Hayes-Brown" userId="762d84f8541acb72" providerId="LiveId" clId="{E6143DDB-57C1-40BF-BE28-E57DDE526013}" dt="2018-07-27T06:30:38.416" v="4" actId="2696"/>
        <pc:sldMkLst>
          <pc:docMk/>
          <pc:sldMk cId="1707485888" sldId="271"/>
        </pc:sldMkLst>
      </pc:sldChg>
      <pc:sldChg chg="del">
        <pc:chgData name="Marita Hayes-Brown" userId="762d84f8541acb72" providerId="LiveId" clId="{E6143DDB-57C1-40BF-BE28-E57DDE526013}" dt="2018-07-27T06:30:38.433" v="6" actId="2696"/>
        <pc:sldMkLst>
          <pc:docMk/>
          <pc:sldMk cId="397940013" sldId="274"/>
        </pc:sldMkLst>
      </pc:sldChg>
    </pc:docChg>
  </pc:docChgLst>
  <pc:docChgLst>
    <pc:chgData name="Marita Hayes-Brown" userId="762d84f8541acb72" providerId="LiveId" clId="{90AC4F2F-0402-42CC-942A-D2052B78C644}"/>
    <pc:docChg chg="custSel modSld">
      <pc:chgData name="Marita Hayes-Brown" userId="762d84f8541acb72" providerId="LiveId" clId="{90AC4F2F-0402-42CC-942A-D2052B78C644}" dt="2018-07-27T06:42:06.698" v="35" actId="14100"/>
      <pc:docMkLst>
        <pc:docMk/>
      </pc:docMkLst>
      <pc:sldChg chg="addSp delSp modSp">
        <pc:chgData name="Marita Hayes-Brown" userId="762d84f8541acb72" providerId="LiveId" clId="{90AC4F2F-0402-42CC-942A-D2052B78C644}" dt="2018-07-27T06:42:06.698" v="35" actId="14100"/>
        <pc:sldMkLst>
          <pc:docMk/>
          <pc:sldMk cId="1496921403" sldId="273"/>
        </pc:sldMkLst>
        <pc:picChg chg="add mod">
          <ac:chgData name="Marita Hayes-Brown" userId="762d84f8541acb72" providerId="LiveId" clId="{90AC4F2F-0402-42CC-942A-D2052B78C644}" dt="2018-07-27T06:42:06.698" v="35" actId="14100"/>
          <ac:picMkLst>
            <pc:docMk/>
            <pc:sldMk cId="1496921403" sldId="273"/>
            <ac:picMk id="2" creationId="{5EAC4EB2-0407-4503-B7C9-F13E7F0AF9D8}"/>
          </ac:picMkLst>
        </pc:picChg>
        <pc:picChg chg="del">
          <ac:chgData name="Marita Hayes-Brown" userId="762d84f8541acb72" providerId="LiveId" clId="{90AC4F2F-0402-42CC-942A-D2052B78C644}" dt="2018-07-27T06:41:57.872" v="32" actId="478"/>
          <ac:picMkLst>
            <pc:docMk/>
            <pc:sldMk cId="1496921403" sldId="273"/>
            <ac:picMk id="9" creationId="{4F44A9D8-827D-48C3-8744-4D24064802AD}"/>
          </ac:picMkLst>
        </pc:picChg>
        <pc:picChg chg="del">
          <ac:chgData name="Marita Hayes-Brown" userId="762d84f8541acb72" providerId="LiveId" clId="{90AC4F2F-0402-42CC-942A-D2052B78C644}" dt="2018-07-27T06:41:55.942" v="30" actId="478"/>
          <ac:picMkLst>
            <pc:docMk/>
            <pc:sldMk cId="1496921403" sldId="273"/>
            <ac:picMk id="2050" creationId="{00000000-0000-0000-0000-000000000000}"/>
          </ac:picMkLst>
        </pc:picChg>
        <pc:picChg chg="del">
          <ac:chgData name="Marita Hayes-Brown" userId="762d84f8541acb72" providerId="LiveId" clId="{90AC4F2F-0402-42CC-942A-D2052B78C644}" dt="2018-07-27T06:41:56.381" v="31" actId="478"/>
          <ac:picMkLst>
            <pc:docMk/>
            <pc:sldMk cId="1496921403" sldId="273"/>
            <ac:picMk id="2051" creationId="{00000000-0000-0000-0000-000000000000}"/>
          </ac:picMkLst>
        </pc:picChg>
        <pc:picChg chg="del">
          <ac:chgData name="Marita Hayes-Brown" userId="762d84f8541acb72" providerId="LiveId" clId="{90AC4F2F-0402-42CC-942A-D2052B78C644}" dt="2018-07-27T06:41:54.942" v="29" actId="478"/>
          <ac:picMkLst>
            <pc:docMk/>
            <pc:sldMk cId="1496921403" sldId="273"/>
            <ac:picMk id="2052" creationId="{00000000-0000-0000-0000-000000000000}"/>
          </ac:picMkLst>
        </pc:picChg>
        <pc:picChg chg="del">
          <ac:chgData name="Marita Hayes-Brown" userId="762d84f8541acb72" providerId="LiveId" clId="{90AC4F2F-0402-42CC-942A-D2052B78C644}" dt="2018-07-27T06:41:54.366" v="28" actId="478"/>
          <ac:picMkLst>
            <pc:docMk/>
            <pc:sldMk cId="1496921403" sldId="273"/>
            <ac:picMk id="2053" creationId="{00000000-0000-0000-0000-000000000000}"/>
          </ac:picMkLst>
        </pc:picChg>
        <pc:picChg chg="del">
          <ac:chgData name="Marita Hayes-Brown" userId="762d84f8541acb72" providerId="LiveId" clId="{90AC4F2F-0402-42CC-942A-D2052B78C644}" dt="2018-07-27T06:41:53.143" v="26" actId="478"/>
          <ac:picMkLst>
            <pc:docMk/>
            <pc:sldMk cId="1496921403" sldId="273"/>
            <ac:picMk id="2054" creationId="{00000000-0000-0000-0000-000000000000}"/>
          </ac:picMkLst>
        </pc:picChg>
        <pc:picChg chg="del">
          <ac:chgData name="Marita Hayes-Brown" userId="762d84f8541acb72" providerId="LiveId" clId="{90AC4F2F-0402-42CC-942A-D2052B78C644}" dt="2018-07-27T06:41:52.495" v="25" actId="478"/>
          <ac:picMkLst>
            <pc:docMk/>
            <pc:sldMk cId="1496921403" sldId="273"/>
            <ac:picMk id="2055" creationId="{00000000-0000-0000-0000-000000000000}"/>
          </ac:picMkLst>
        </pc:picChg>
        <pc:picChg chg="del">
          <ac:chgData name="Marita Hayes-Brown" userId="762d84f8541acb72" providerId="LiveId" clId="{90AC4F2F-0402-42CC-942A-D2052B78C644}" dt="2018-07-27T06:41:53.780" v="27" actId="478"/>
          <ac:picMkLst>
            <pc:docMk/>
            <pc:sldMk cId="1496921403" sldId="273"/>
            <ac:picMk id="2056" creationId="{00000000-0000-0000-0000-000000000000}"/>
          </ac:picMkLst>
        </pc:picChg>
        <pc:picChg chg="del">
          <ac:chgData name="Marita Hayes-Brown" userId="762d84f8541acb72" providerId="LiveId" clId="{90AC4F2F-0402-42CC-942A-D2052B78C644}" dt="2018-07-27T06:41:51.929" v="24" actId="478"/>
          <ac:picMkLst>
            <pc:docMk/>
            <pc:sldMk cId="1496921403" sldId="273"/>
            <ac:picMk id="2057" creationId="{00000000-0000-0000-0000-000000000000}"/>
          </ac:picMkLst>
        </pc:picChg>
      </pc:sldChg>
      <pc:sldChg chg="addSp delSp modSp">
        <pc:chgData name="Marita Hayes-Brown" userId="762d84f8541acb72" providerId="LiveId" clId="{90AC4F2F-0402-42CC-942A-D2052B78C644}" dt="2018-07-27T06:39:08.604" v="23" actId="1076"/>
        <pc:sldMkLst>
          <pc:docMk/>
          <pc:sldMk cId="1755015726" sldId="275"/>
        </pc:sldMkLst>
        <pc:graphicFrameChg chg="add mod">
          <ac:chgData name="Marita Hayes-Brown" userId="762d84f8541acb72" providerId="LiveId" clId="{90AC4F2F-0402-42CC-942A-D2052B78C644}" dt="2018-07-27T06:38:17.288" v="12" actId="1076"/>
          <ac:graphicFrameMkLst>
            <pc:docMk/>
            <pc:sldMk cId="1755015726" sldId="275"/>
            <ac:graphicFrameMk id="3" creationId="{49853B41-CBC1-49C9-9ED5-D34BE6BFBD9A}"/>
          </ac:graphicFrameMkLst>
        </pc:graphicFrameChg>
        <pc:graphicFrameChg chg="add mod">
          <ac:chgData name="Marita Hayes-Brown" userId="762d84f8541acb72" providerId="LiveId" clId="{90AC4F2F-0402-42CC-942A-D2052B78C644}" dt="2018-07-27T06:39:08.604" v="23" actId="1076"/>
          <ac:graphicFrameMkLst>
            <pc:docMk/>
            <pc:sldMk cId="1755015726" sldId="275"/>
            <ac:graphicFrameMk id="12" creationId="{F954C39C-CEE5-4522-8862-B524556A98B5}"/>
          </ac:graphicFrameMkLst>
        </pc:graphicFrameChg>
        <pc:graphicFrameChg chg="add mod">
          <ac:chgData name="Marita Hayes-Brown" userId="762d84f8541acb72" providerId="LiveId" clId="{90AC4F2F-0402-42CC-942A-D2052B78C644}" dt="2018-07-27T06:39:06.974" v="22" actId="1076"/>
          <ac:graphicFrameMkLst>
            <pc:docMk/>
            <pc:sldMk cId="1755015726" sldId="275"/>
            <ac:graphicFrameMk id="13" creationId="{69CA332D-A231-4ACD-8FEC-970BD8014E64}"/>
          </ac:graphicFrameMkLst>
        </pc:graphicFrameChg>
        <pc:picChg chg="del">
          <ac:chgData name="Marita Hayes-Brown" userId="762d84f8541acb72" providerId="LiveId" clId="{90AC4F2F-0402-42CC-942A-D2052B78C644}" dt="2018-07-27T06:38:12.244" v="9" actId="478"/>
          <ac:picMkLst>
            <pc:docMk/>
            <pc:sldMk cId="1755015726" sldId="275"/>
            <ac:picMk id="4" creationId="{00000000-0000-0000-0000-000000000000}"/>
          </ac:picMkLst>
        </pc:picChg>
        <pc:picChg chg="del">
          <ac:chgData name="Marita Hayes-Brown" userId="762d84f8541acb72" providerId="LiveId" clId="{90AC4F2F-0402-42CC-942A-D2052B78C644}" dt="2018-07-27T06:39:00.256" v="19" actId="478"/>
          <ac:picMkLst>
            <pc:docMk/>
            <pc:sldMk cId="1755015726" sldId="275"/>
            <ac:picMk id="10" creationId="{00000000-0000-0000-0000-000000000000}"/>
          </ac:picMkLst>
        </pc:picChg>
        <pc:picChg chg="del mod">
          <ac:chgData name="Marita Hayes-Brown" userId="762d84f8541acb72" providerId="LiveId" clId="{90AC4F2F-0402-42CC-942A-D2052B78C644}" dt="2018-07-27T06:38:37.454" v="17" actId="478"/>
          <ac:picMkLst>
            <pc:docMk/>
            <pc:sldMk cId="1755015726" sldId="275"/>
            <ac:picMk id="11" creationId="{00000000-0000-0000-0000-000000000000}"/>
          </ac:picMkLst>
        </pc:picChg>
      </pc:sldChg>
      <pc:sldChg chg="addSp delSp modSp">
        <pc:chgData name="Marita Hayes-Brown" userId="762d84f8541acb72" providerId="LiveId" clId="{90AC4F2F-0402-42CC-942A-D2052B78C644}" dt="2018-07-27T06:37:56.619" v="8" actId="1076"/>
        <pc:sldMkLst>
          <pc:docMk/>
          <pc:sldMk cId="2576963378" sldId="277"/>
        </pc:sldMkLst>
        <pc:graphicFrameChg chg="add mod">
          <ac:chgData name="Marita Hayes-Brown" userId="762d84f8541acb72" providerId="LiveId" clId="{90AC4F2F-0402-42CC-942A-D2052B78C644}" dt="2018-07-27T06:37:56.619" v="8" actId="1076"/>
          <ac:graphicFrameMkLst>
            <pc:docMk/>
            <pc:sldMk cId="2576963378" sldId="277"/>
            <ac:graphicFrameMk id="3" creationId="{D1AB89C6-900A-442D-AB62-E5D2DCC9F0FD}"/>
          </ac:graphicFrameMkLst>
        </pc:graphicFrameChg>
        <pc:picChg chg="del">
          <ac:chgData name="Marita Hayes-Brown" userId="762d84f8541acb72" providerId="LiveId" clId="{90AC4F2F-0402-42CC-942A-D2052B78C644}" dt="2018-07-27T06:37:47.107" v="5" actId="478"/>
          <ac:picMkLst>
            <pc:docMk/>
            <pc:sldMk cId="2576963378" sldId="277"/>
            <ac:picMk id="4098" creationId="{00000000-0000-0000-0000-000000000000}"/>
          </ac:picMkLst>
        </pc:picChg>
      </pc:sldChg>
      <pc:sldChg chg="addSp delSp modSp">
        <pc:chgData name="Marita Hayes-Brown" userId="762d84f8541acb72" providerId="LiveId" clId="{90AC4F2F-0402-42CC-942A-D2052B78C644}" dt="2018-07-27T06:37:30.347" v="4" actId="1076"/>
        <pc:sldMkLst>
          <pc:docMk/>
          <pc:sldMk cId="1087510669" sldId="278"/>
        </pc:sldMkLst>
        <pc:graphicFrameChg chg="add mod">
          <ac:chgData name="Marita Hayes-Brown" userId="762d84f8541acb72" providerId="LiveId" clId="{90AC4F2F-0402-42CC-942A-D2052B78C644}" dt="2018-07-27T06:37:30.347" v="4" actId="1076"/>
          <ac:graphicFrameMkLst>
            <pc:docMk/>
            <pc:sldMk cId="1087510669" sldId="278"/>
            <ac:graphicFrameMk id="10" creationId="{A78344F9-1FF7-4E51-B570-0A131A1FDA88}"/>
          </ac:graphicFrameMkLst>
        </pc:graphicFrameChg>
        <pc:picChg chg="del">
          <ac:chgData name="Marita Hayes-Brown" userId="762d84f8541acb72" providerId="LiveId" clId="{90AC4F2F-0402-42CC-942A-D2052B78C644}" dt="2018-07-27T06:37:22.618" v="0" actId="478"/>
          <ac:picMkLst>
            <pc:docMk/>
            <pc:sldMk cId="1087510669" sldId="278"/>
            <ac:picMk id="3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5C87-37E0-4C46-ADC3-6040E9AEF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FFF56-221A-4D7F-9027-FB757290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E252-4F75-4E4A-B012-A8F18BC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489BC-13AD-4412-B9C6-24CFEE5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324B7-7232-469A-9D31-85C6169A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01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216F-9330-43D3-B626-A2A0A8A5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BADDE-DADA-44AA-95BD-CCCB3AA44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F94BB-DDF0-4599-AA43-6A2A675B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7636-10C6-488E-B1F8-5E0B1153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09796-D041-4466-9949-B72B4D3D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7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81054-529E-41F2-9F4C-5F0A8387B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218E3-5EA2-4C3A-8C4F-A5D66E41E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91CC5-86A9-4FB7-88D9-020DDB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F3A8-A094-429B-88EA-F858FCEA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0C64-C379-4FFE-90BB-623E0CE3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93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3CD4-E6E6-46ED-8C47-97A2FE41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3DAB-04AE-41ED-B7A5-D2CE285A7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8676-4BBE-47AA-9DAD-722673AC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11E90-19BA-4EEC-AE2D-0C6A7C92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62E46-032C-4005-8EFF-79F70828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08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DE23-9DED-45A6-ACD5-697A5A5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B53EA-897D-47E8-8DD0-E7D3E4D72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757D-9CC4-4035-957F-E2547C5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8C64F-F14C-44EE-9016-8AF9A112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84356-9675-43E5-B35D-FCE7E81A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0BFD-9BA1-409F-B9A4-5C238428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F8C4-221D-4619-A2B7-5EA0858B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3FF0E-4ADE-4FCA-BB07-044B01E31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69F14-54F6-44A6-AB60-F6ED4262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90601-E279-4FC2-AA15-2D019C24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BCDE3-DA3B-4F43-81B1-8DB714D7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58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289F-A1B4-4000-8ACE-F577DE23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487A1-E177-4C99-B8ED-F5D0EE1A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E47CA-8393-485E-8766-48F7CA24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DB8F4-6014-4881-858D-7840DB993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78A76-468F-4AFA-9EEF-A5936831C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09B27-7481-4077-950B-FE0C5B2A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AC398-E1B8-46F8-87A4-EE5491A2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45E4F-448A-4025-B761-E2CC3B5C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60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EB91-DBA3-4423-922C-E4730F44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B9D9A-F729-474B-B3A0-984D0C44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901CE-70AF-4111-B12D-B322DCFD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789B8-70EA-4773-984E-498E4493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81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D90F1-E687-495D-9010-459D0B1E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3738A-E019-47BD-AA93-AB49CAE4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1820F-1E82-45F2-B1F2-74F02D4C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97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DCFE-99ED-4F77-9209-1E2DA257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7D9E-C197-46AF-A7EA-261CAA3B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8A08-7831-4CBE-9FEB-D6AB9A295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85F2B-0003-4AB4-87AD-984BCDC0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40DB-E8C9-4A11-83EE-53081248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A7D70-869A-430E-AE40-10CFCF66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23AA-725E-49AE-A1A7-DE1F3034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6550B-AD77-4383-9B77-5A4B89E3A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E56F2-7B95-4228-81E1-E22F2760A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3DE2A-7B24-496B-B15C-28ED4E2C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418C2-136D-47F9-B79F-AE3ECBCB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5644A-11D2-4E37-9783-26134E40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12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0699B-FF19-405C-AC6B-3B1A6014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C09E-0DD4-4F13-9D8B-AFD0541F9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66794-8C06-4DE6-8220-D3F9630B8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96B0-5E2B-4EA4-8E3F-6B638CEFDCF2}" type="datetimeFigureOut">
              <a:rPr lang="en-AU" smtClean="0"/>
              <a:t>27/07/2018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F7A93-5FE6-4185-8B09-C44B2B623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724F7-89D5-4216-945C-311B84776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1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 txBox="1">
            <a:spLocks/>
          </p:cNvSpPr>
          <p:nvPr/>
        </p:nvSpPr>
        <p:spPr>
          <a:xfrm>
            <a:off x="3488394" y="3073175"/>
            <a:ext cx="5151485" cy="964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dirty="0"/>
              <a:t>Making Wellbeing Visible  </a:t>
            </a:r>
          </a:p>
        </p:txBody>
      </p:sp>
    </p:spTree>
    <p:extLst>
      <p:ext uri="{BB962C8B-B14F-4D97-AF65-F5344CB8AC3E}">
        <p14:creationId xmlns:p14="http://schemas.microsoft.com/office/powerpoint/2010/main" val="422627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1" y="762158"/>
            <a:ext cx="5114965" cy="3502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3296" y="3013866"/>
            <a:ext cx="4004720" cy="3003540"/>
          </a:xfrm>
          <a:prstGeom prst="rect">
            <a:avLst/>
          </a:prstGeom>
        </p:spPr>
      </p:pic>
      <p:pic>
        <p:nvPicPr>
          <p:cNvPr id="3074" name="Picture 2" descr="789b382e-3183-4457-8726-b9b5d2284e68@ausprd01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12430"/>
          <a:stretch/>
        </p:blipFill>
        <p:spPr bwMode="auto">
          <a:xfrm>
            <a:off x="6576291" y="3823978"/>
            <a:ext cx="5459264" cy="26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4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C4EB2-0407-4503-B7C9-F13E7F0A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352228"/>
            <a:ext cx="11595977" cy="61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2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9853B41-CBC1-49C9-9ED5-D34BE6BFB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50068"/>
              </p:ext>
            </p:extLst>
          </p:nvPr>
        </p:nvGraphicFramePr>
        <p:xfrm>
          <a:off x="637383" y="1846124"/>
          <a:ext cx="3620725" cy="411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114080" imgH="4672800" progId="">
                  <p:embed/>
                </p:oleObj>
              </mc:Choice>
              <mc:Fallback>
                <p:oleObj r:id="rId4" imgW="4114080" imgH="467280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9853B41-CBC1-49C9-9ED5-D34BE6BFB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383" y="1846124"/>
                        <a:ext cx="3620725" cy="411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954C39C-CEE5-4522-8862-B524556A9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706614"/>
              </p:ext>
            </p:extLst>
          </p:nvPr>
        </p:nvGraphicFramePr>
        <p:xfrm>
          <a:off x="4559689" y="2111532"/>
          <a:ext cx="2629503" cy="350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3504600" imgH="4672800" progId="">
                  <p:embed/>
                </p:oleObj>
              </mc:Choice>
              <mc:Fallback>
                <p:oleObj r:id="rId6" imgW="3504600" imgH="4672800" progId="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954C39C-CEE5-4522-8862-B524556A9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9689" y="2111532"/>
                        <a:ext cx="2629503" cy="3504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9CA332D-A231-4ACD-8FEC-970BD8014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90608"/>
              </p:ext>
            </p:extLst>
          </p:nvPr>
        </p:nvGraphicFramePr>
        <p:xfrm>
          <a:off x="7490774" y="2582899"/>
          <a:ext cx="4499472" cy="256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8" imgW="5866560" imgH="3339360" progId="">
                  <p:embed/>
                </p:oleObj>
              </mc:Choice>
              <mc:Fallback>
                <p:oleObj r:id="rId8" imgW="5866560" imgH="33393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9CA332D-A231-4ACD-8FEC-970BD8014E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90774" y="2582899"/>
                        <a:ext cx="4499472" cy="2562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01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0" y="2032256"/>
            <a:ext cx="3262759" cy="455509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58" y="1512488"/>
            <a:ext cx="3046782" cy="425806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37" y="2180773"/>
            <a:ext cx="3157665" cy="425806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4" name="Content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33" y="1438518"/>
            <a:ext cx="3112313" cy="420624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13056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 txBox="1">
            <a:spLocks/>
          </p:cNvSpPr>
          <p:nvPr/>
        </p:nvSpPr>
        <p:spPr>
          <a:xfrm>
            <a:off x="3572136" y="939483"/>
            <a:ext cx="5151485" cy="964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dirty="0"/>
              <a:t>Closing Circle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AB89C6-900A-442D-AB62-E5D2DCC9F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05044"/>
              </p:ext>
            </p:extLst>
          </p:nvPr>
        </p:nvGraphicFramePr>
        <p:xfrm>
          <a:off x="3707476" y="2333583"/>
          <a:ext cx="5151485" cy="384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6895080" imgH="5142600" progId="">
                  <p:embed/>
                </p:oleObj>
              </mc:Choice>
              <mc:Fallback>
                <p:oleObj r:id="rId4" imgW="6895080" imgH="514260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1AB89C6-900A-442D-AB62-E5D2DCC9F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7476" y="2333583"/>
                        <a:ext cx="5151485" cy="3841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96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11" y="1162376"/>
            <a:ext cx="3156065" cy="741239"/>
          </a:xfrm>
        </p:spPr>
        <p:txBody>
          <a:bodyPr>
            <a:normAutofit fontScale="90000"/>
          </a:bodyPr>
          <a:lstStyle/>
          <a:p>
            <a:r>
              <a:rPr lang="en-AU" dirty="0"/>
              <a:t>2017</a:t>
            </a:r>
            <a:br>
              <a:rPr lang="en-AU" dirty="0"/>
            </a:b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 txBox="1">
            <a:spLocks/>
          </p:cNvSpPr>
          <p:nvPr/>
        </p:nvSpPr>
        <p:spPr>
          <a:xfrm>
            <a:off x="3572136" y="939483"/>
            <a:ext cx="5151485" cy="964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36824" y="1518955"/>
            <a:ext cx="6222108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>
                <a:solidFill>
                  <a:srgbClr val="002060"/>
                </a:solidFill>
                <a:latin typeface="Bell MT" panose="02020503060305020303" pitchFamily="18" charset="0"/>
                <a:ea typeface="PMingLiU"/>
                <a:cs typeface="Times New Roman" panose="02020603050405020304" pitchFamily="18" charset="0"/>
              </a:rPr>
              <a:t>“The real potential for growth, development and success </a:t>
            </a:r>
          </a:p>
          <a:p>
            <a:pPr algn="ctr"/>
            <a:r>
              <a:rPr lang="en-AU" sz="2000" i="1" dirty="0">
                <a:solidFill>
                  <a:srgbClr val="002060"/>
                </a:solidFill>
                <a:latin typeface="Bell MT" panose="02020503060305020303" pitchFamily="18" charset="0"/>
                <a:ea typeface="PMingLiU"/>
                <a:cs typeface="Times New Roman" panose="02020603050405020304" pitchFamily="18" charset="0"/>
              </a:rPr>
              <a:t>lies in your existing areas of strength” </a:t>
            </a:r>
          </a:p>
          <a:p>
            <a:pPr algn="ctr"/>
            <a:r>
              <a:rPr lang="en-AU" sz="1100" dirty="0">
                <a:solidFill>
                  <a:srgbClr val="002060"/>
                </a:solidFill>
                <a:latin typeface="Bell MT" panose="02020503060305020303" pitchFamily="18" charset="0"/>
                <a:ea typeface="PMingLiU"/>
                <a:cs typeface="Times New Roman" panose="02020603050405020304" pitchFamily="18" charset="0"/>
              </a:rPr>
              <a:t>(Fox </a:t>
            </a:r>
            <a:r>
              <a:rPr lang="en-AU" sz="1100" dirty="0" err="1">
                <a:solidFill>
                  <a:srgbClr val="002060"/>
                </a:solidFill>
                <a:latin typeface="Bell MT" panose="02020503060305020303" pitchFamily="18" charset="0"/>
                <a:ea typeface="PMingLiU"/>
                <a:cs typeface="Times New Roman" panose="02020603050405020304" pitchFamily="18" charset="0"/>
              </a:rPr>
              <a:t>Eades</a:t>
            </a:r>
            <a:r>
              <a:rPr lang="en-AU" sz="1100" dirty="0">
                <a:solidFill>
                  <a:srgbClr val="002060"/>
                </a:solidFill>
                <a:latin typeface="Bell MT" panose="02020503060305020303" pitchFamily="18" charset="0"/>
                <a:ea typeface="PMingLiU"/>
                <a:cs typeface="Times New Roman" panose="02020603050405020304" pitchFamily="18" charset="0"/>
              </a:rPr>
              <a:t>, 2008)</a:t>
            </a:r>
            <a:endParaRPr lang="en-AU" sz="20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en-AU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78344F9-1FF7-4E51-B570-0A131A1FD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67419"/>
              </p:ext>
            </p:extLst>
          </p:nvPr>
        </p:nvGraphicFramePr>
        <p:xfrm>
          <a:off x="3093133" y="2644750"/>
          <a:ext cx="6109491" cy="39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7377480" imgH="4710960" progId="">
                  <p:embed/>
                </p:oleObj>
              </mc:Choice>
              <mc:Fallback>
                <p:oleObj r:id="rId4" imgW="7377480" imgH="47109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78344F9-1FF7-4E51-B570-0A131A1FD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3133" y="2644750"/>
                        <a:ext cx="6109491" cy="39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51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PMingLiU</vt:lpstr>
      <vt:lpstr>Arial</vt:lpstr>
      <vt:lpstr>Bell MT</vt:lpstr>
      <vt:lpstr>Calibri</vt:lpstr>
      <vt:lpstr>Calibri Light</vt:lpstr>
      <vt:lpstr>Times New Roman</vt:lpstr>
      <vt:lpstr>Office Theme</vt:lpstr>
      <vt:lpstr>2017 </vt:lpstr>
      <vt:lpstr>2017 </vt:lpstr>
      <vt:lpstr>PowerPoint Presentation</vt:lpstr>
      <vt:lpstr>2017 </vt:lpstr>
      <vt:lpstr>2017 </vt:lpstr>
      <vt:lpstr>2017 </vt:lpstr>
      <vt:lpstr>2017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Hayes-Brown</dc:creator>
  <cp:lastModifiedBy>Marita Hayes-Brown</cp:lastModifiedBy>
  <cp:revision>31</cp:revision>
  <dcterms:created xsi:type="dcterms:W3CDTF">2017-10-13T00:03:39Z</dcterms:created>
  <dcterms:modified xsi:type="dcterms:W3CDTF">2018-07-27T06:42:11Z</dcterms:modified>
</cp:coreProperties>
</file>