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1" r:id="rId5"/>
    <p:sldId id="260" r:id="rId6"/>
    <p:sldId id="274" r:id="rId7"/>
    <p:sldId id="263" r:id="rId8"/>
    <p:sldId id="271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BE9D7-5AD7-4203-B5A7-0399B1C84C34}" v="7" dt="2018-07-27T06:29:31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a Hayes-Brown" userId="762d84f8541acb72" providerId="LiveId" clId="{E6143DDB-57C1-40BF-BE28-E57DDE526013}"/>
    <pc:docChg chg="delSld">
      <pc:chgData name="Marita Hayes-Brown" userId="762d84f8541acb72" providerId="LiveId" clId="{E6143DDB-57C1-40BF-BE28-E57DDE526013}" dt="2018-07-27T06:29:31.725" v="6" actId="2696"/>
      <pc:docMkLst>
        <pc:docMk/>
      </pc:docMkLst>
      <pc:sldChg chg="del">
        <pc:chgData name="Marita Hayes-Brown" userId="762d84f8541acb72" providerId="LiveId" clId="{E6143DDB-57C1-40BF-BE28-E57DDE526013}" dt="2018-07-27T06:29:31.725" v="6" actId="2696"/>
        <pc:sldMkLst>
          <pc:docMk/>
          <pc:sldMk cId="4226278987" sldId="267"/>
        </pc:sldMkLst>
      </pc:sldChg>
      <pc:sldChg chg="del">
        <pc:chgData name="Marita Hayes-Brown" userId="762d84f8541acb72" providerId="LiveId" clId="{E6143DDB-57C1-40BF-BE28-E57DDE526013}" dt="2018-07-27T06:29:31.646" v="2" actId="2696"/>
        <pc:sldMkLst>
          <pc:docMk/>
          <pc:sldMk cId="1130567541" sldId="268"/>
        </pc:sldMkLst>
      </pc:sldChg>
      <pc:sldChg chg="del">
        <pc:chgData name="Marita Hayes-Brown" userId="762d84f8541acb72" providerId="LiveId" clId="{E6143DDB-57C1-40BF-BE28-E57DDE526013}" dt="2018-07-27T06:29:31.664" v="4" actId="2696"/>
        <pc:sldMkLst>
          <pc:docMk/>
          <pc:sldMk cId="1496921403" sldId="273"/>
        </pc:sldMkLst>
      </pc:sldChg>
      <pc:sldChg chg="del">
        <pc:chgData name="Marita Hayes-Brown" userId="762d84f8541acb72" providerId="LiveId" clId="{E6143DDB-57C1-40BF-BE28-E57DDE526013}" dt="2018-07-27T06:29:31.656" v="3" actId="2696"/>
        <pc:sldMkLst>
          <pc:docMk/>
          <pc:sldMk cId="1755015726" sldId="275"/>
        </pc:sldMkLst>
      </pc:sldChg>
      <pc:sldChg chg="del">
        <pc:chgData name="Marita Hayes-Brown" userId="762d84f8541acb72" providerId="LiveId" clId="{E6143DDB-57C1-40BF-BE28-E57DDE526013}" dt="2018-07-27T06:29:31.675" v="5" actId="2696"/>
        <pc:sldMkLst>
          <pc:docMk/>
          <pc:sldMk cId="3384846682" sldId="276"/>
        </pc:sldMkLst>
      </pc:sldChg>
      <pc:sldChg chg="del">
        <pc:chgData name="Marita Hayes-Brown" userId="762d84f8541acb72" providerId="LiveId" clId="{E6143DDB-57C1-40BF-BE28-E57DDE526013}" dt="2018-07-27T06:29:31.639" v="1" actId="2696"/>
        <pc:sldMkLst>
          <pc:docMk/>
          <pc:sldMk cId="2576963378" sldId="277"/>
        </pc:sldMkLst>
      </pc:sldChg>
      <pc:sldChg chg="del">
        <pc:chgData name="Marita Hayes-Brown" userId="762d84f8541acb72" providerId="LiveId" clId="{E6143DDB-57C1-40BF-BE28-E57DDE526013}" dt="2018-07-27T06:29:31.628" v="0" actId="2696"/>
        <pc:sldMkLst>
          <pc:docMk/>
          <pc:sldMk cId="1087510669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qsoc1759001\Data\Coredata\Common\2018%20Wellbeing\Character%20Strengths\Student%20Data%20Analysis\Student%20CS%20Data%2028%20March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qsoc1759001\Data\Coredata\Common\2018%20Wellbeing\Character%20Strengths\Student%20Data%20Analysis\Student%20CS%20Data%2028%20March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qsoc1759001\Data\Coredata\Common\2018%20Wellbeing\Character%20Strengths\Student%20VIA%20surve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</a:rPr>
              <a:t>Gratitude</a:t>
            </a:r>
          </a:p>
        </c:rich>
      </c:tx>
      <c:layout>
        <c:manualLayout>
          <c:xMode val="edge"/>
          <c:yMode val="edge"/>
          <c:x val="0.4309934616453836"/>
          <c:y val="1.902586948972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96228341374398"/>
          <c:y val="0.14141943772713067"/>
          <c:w val="0.82301734294650775"/>
          <c:h val="0.71761175301365276"/>
        </c:manualLayout>
      </c:layout>
      <c:lineChart>
        <c:grouping val="standard"/>
        <c:varyColors val="0"/>
        <c:ser>
          <c:idx val="1"/>
          <c:order val="1"/>
          <c:tx>
            <c:strRef>
              <c:f>Sheet2!$A$3</c:f>
              <c:strCache>
                <c:ptCount val="1"/>
                <c:pt idx="0">
                  <c:v>Gratitude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Sheet2!$B$1:$I$1</c:f>
              <c:strCache>
                <c:ptCount val="8"/>
                <c:pt idx="0">
                  <c:v>Year 5</c:v>
                </c:pt>
                <c:pt idx="1">
                  <c:v>Year 6</c:v>
                </c:pt>
                <c:pt idx="2">
                  <c:v>Year 7</c:v>
                </c:pt>
                <c:pt idx="3">
                  <c:v>Year 8</c:v>
                </c:pt>
                <c:pt idx="4">
                  <c:v>Year 9</c:v>
                </c:pt>
                <c:pt idx="5">
                  <c:v>Year 10</c:v>
                </c:pt>
                <c:pt idx="6">
                  <c:v>Year 11</c:v>
                </c:pt>
                <c:pt idx="7">
                  <c:v>Year 12</c:v>
                </c:pt>
              </c:strCache>
            </c:strRef>
          </c:cat>
          <c:val>
            <c:numRef>
              <c:f>Sheet2!$B$3:$I$3</c:f>
              <c:numCache>
                <c:formatCode>0.00</c:formatCode>
                <c:ptCount val="8"/>
                <c:pt idx="0">
                  <c:v>8.695652173913043</c:v>
                </c:pt>
                <c:pt idx="1">
                  <c:v>10.666666666666668</c:v>
                </c:pt>
                <c:pt idx="2">
                  <c:v>9.5323741007194247</c:v>
                </c:pt>
                <c:pt idx="3">
                  <c:v>9.8654708520179373</c:v>
                </c:pt>
                <c:pt idx="4">
                  <c:v>7.8767123287671232</c:v>
                </c:pt>
                <c:pt idx="5">
                  <c:v>8.4712755598831553</c:v>
                </c:pt>
                <c:pt idx="6">
                  <c:v>6.8965517241379306</c:v>
                </c:pt>
                <c:pt idx="7">
                  <c:v>8.5279187817258872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F-4E97-948E-33004A0AA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390224"/>
        <c:axId val="5153816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Sheet2!$A$2</c15:sqref>
                        </c15:formulaRef>
                      </c:ext>
                    </c:extLst>
                    <c:strCache>
                      <c:ptCount val="1"/>
                      <c:pt idx="0">
                        <c:v>Humour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Sheet2!$B$1:$I$1</c15:sqref>
                        </c15:formulaRef>
                      </c:ext>
                    </c:extLst>
                    <c:strCache>
                      <c:ptCount val="8"/>
                      <c:pt idx="0">
                        <c:v>Year 5</c:v>
                      </c:pt>
                      <c:pt idx="1">
                        <c:v>Year 6</c:v>
                      </c:pt>
                      <c:pt idx="2">
                        <c:v>Year 7</c:v>
                      </c:pt>
                      <c:pt idx="3">
                        <c:v>Year 8</c:v>
                      </c:pt>
                      <c:pt idx="4">
                        <c:v>Year 9</c:v>
                      </c:pt>
                      <c:pt idx="5">
                        <c:v>Year 10</c:v>
                      </c:pt>
                      <c:pt idx="6">
                        <c:v>Year 11</c:v>
                      </c:pt>
                      <c:pt idx="7">
                        <c:v>Year 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Sheet2!$B$2:$I$2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8.454106280193237</c:v>
                      </c:pt>
                      <c:pt idx="1">
                        <c:v>4.3333333333333339</c:v>
                      </c:pt>
                      <c:pt idx="2">
                        <c:v>9.5323741007194247</c:v>
                      </c:pt>
                      <c:pt idx="3">
                        <c:v>10.612855007473842</c:v>
                      </c:pt>
                      <c:pt idx="4">
                        <c:v>10.188356164383562</c:v>
                      </c:pt>
                      <c:pt idx="5">
                        <c:v>9.2502434274586172</c:v>
                      </c:pt>
                      <c:pt idx="6">
                        <c:v>6.5681444991789819</c:v>
                      </c:pt>
                      <c:pt idx="7">
                        <c:v>8.3248730964466997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AAF-4E97-948E-33004A0AA403}"/>
                  </c:ext>
                </c:extLst>
              </c15:ser>
            </c15:filteredLineSeries>
          </c:ext>
        </c:extLst>
      </c:lineChart>
      <c:catAx>
        <c:axId val="515390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81696"/>
        <c:crosses val="autoZero"/>
        <c:auto val="1"/>
        <c:lblAlgn val="ctr"/>
        <c:lblOffset val="100"/>
        <c:noMultiLvlLbl val="0"/>
      </c:catAx>
      <c:valAx>
        <c:axId val="51538169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% in Top 5 Strengths </a:t>
                </a:r>
              </a:p>
            </c:rich>
          </c:tx>
          <c:layout>
            <c:manualLayout>
              <c:xMode val="edge"/>
              <c:yMode val="edge"/>
              <c:x val="2.2707133140700785E-2"/>
              <c:y val="0.323103907314353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902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87954693582761E-2"/>
          <c:y val="4.7619047619047616E-2"/>
          <c:w val="0.88520354418784897"/>
          <c:h val="0.549493232405468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 12'!$K$203:$K$226</c:f>
              <c:strCache>
                <c:ptCount val="24"/>
                <c:pt idx="0">
                  <c:v>Teamwork</c:v>
                </c:pt>
                <c:pt idx="1">
                  <c:v>Gratitude</c:v>
                </c:pt>
                <c:pt idx="2">
                  <c:v>Humour</c:v>
                </c:pt>
                <c:pt idx="3">
                  <c:v>Love</c:v>
                </c:pt>
                <c:pt idx="4">
                  <c:v>Appreciation of Beauty …</c:v>
                </c:pt>
                <c:pt idx="5">
                  <c:v>Kindness</c:v>
                </c:pt>
                <c:pt idx="6">
                  <c:v>Creativity</c:v>
                </c:pt>
                <c:pt idx="7">
                  <c:v>Fairness</c:v>
                </c:pt>
                <c:pt idx="8">
                  <c:v>Bravery</c:v>
                </c:pt>
                <c:pt idx="9">
                  <c:v>Forgiveness</c:v>
                </c:pt>
                <c:pt idx="10">
                  <c:v>Honesty</c:v>
                </c:pt>
                <c:pt idx="11">
                  <c:v>Curiosity</c:v>
                </c:pt>
                <c:pt idx="12">
                  <c:v>Judgment</c:v>
                </c:pt>
                <c:pt idx="13">
                  <c:v>Prudence</c:v>
                </c:pt>
                <c:pt idx="14">
                  <c:v>Social Intelligence</c:v>
                </c:pt>
                <c:pt idx="15">
                  <c:v>Leadership</c:v>
                </c:pt>
                <c:pt idx="16">
                  <c:v>Perspective</c:v>
                </c:pt>
                <c:pt idx="17">
                  <c:v>Zest</c:v>
                </c:pt>
                <c:pt idx="18">
                  <c:v>Humility</c:v>
                </c:pt>
                <c:pt idx="19">
                  <c:v>Perseverance</c:v>
                </c:pt>
                <c:pt idx="20">
                  <c:v>Love of Learning</c:v>
                </c:pt>
                <c:pt idx="21">
                  <c:v>Self-Regulation</c:v>
                </c:pt>
                <c:pt idx="22">
                  <c:v>Hope</c:v>
                </c:pt>
                <c:pt idx="23">
                  <c:v>Spirituality</c:v>
                </c:pt>
              </c:strCache>
            </c:strRef>
          </c:cat>
          <c:val>
            <c:numRef>
              <c:f>'Year 12'!$L$203:$L$226</c:f>
              <c:numCache>
                <c:formatCode>General</c:formatCode>
                <c:ptCount val="24"/>
                <c:pt idx="0">
                  <c:v>91</c:v>
                </c:pt>
                <c:pt idx="1">
                  <c:v>84</c:v>
                </c:pt>
                <c:pt idx="2">
                  <c:v>82</c:v>
                </c:pt>
                <c:pt idx="3">
                  <c:v>65</c:v>
                </c:pt>
                <c:pt idx="4">
                  <c:v>60</c:v>
                </c:pt>
                <c:pt idx="5">
                  <c:v>55</c:v>
                </c:pt>
                <c:pt idx="6">
                  <c:v>52</c:v>
                </c:pt>
                <c:pt idx="7">
                  <c:v>51</c:v>
                </c:pt>
                <c:pt idx="8">
                  <c:v>50</c:v>
                </c:pt>
                <c:pt idx="9">
                  <c:v>48</c:v>
                </c:pt>
                <c:pt idx="10">
                  <c:v>44</c:v>
                </c:pt>
                <c:pt idx="11">
                  <c:v>38</c:v>
                </c:pt>
                <c:pt idx="12">
                  <c:v>38</c:v>
                </c:pt>
                <c:pt idx="13">
                  <c:v>33</c:v>
                </c:pt>
                <c:pt idx="14">
                  <c:v>33</c:v>
                </c:pt>
                <c:pt idx="15">
                  <c:v>30</c:v>
                </c:pt>
                <c:pt idx="16">
                  <c:v>22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13</c:v>
                </c:pt>
                <c:pt idx="21">
                  <c:v>13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AE8-8289-5AD45F810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062280"/>
        <c:axId val="480059656"/>
      </c:barChart>
      <c:catAx>
        <c:axId val="480062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Character Strengths</a:t>
                </a:r>
              </a:p>
            </c:rich>
          </c:tx>
          <c:layout>
            <c:manualLayout>
              <c:xMode val="edge"/>
              <c:yMode val="edge"/>
              <c:x val="0.41296869770473321"/>
              <c:y val="0.9040598715187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059656"/>
        <c:crosses val="autoZero"/>
        <c:auto val="1"/>
        <c:lblAlgn val="ctr"/>
        <c:lblOffset val="100"/>
        <c:noMultiLvlLbl val="0"/>
      </c:catAx>
      <c:valAx>
        <c:axId val="48005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Numbers Recorded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06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b="0" baseline="0" dirty="0">
                <a:solidFill>
                  <a:schemeClr val="tx1"/>
                </a:solidFill>
              </a:rPr>
              <a:t>8XY Signature Strengths</a:t>
            </a:r>
            <a:endParaRPr lang="en-AU" sz="16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25886204374414"/>
          <c:y val="0.11023562873909497"/>
          <c:w val="0.62343186221361158"/>
          <c:h val="0.7711804489169144"/>
        </c:manualLayout>
      </c:layout>
      <c:barChart>
        <c:barDir val="bar"/>
        <c:grouping val="clustered"/>
        <c:varyColors val="0"/>
        <c:ser>
          <c:idx val="11"/>
          <c:order val="11"/>
          <c:tx>
            <c:v>8L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 8'!$A$327:$A$350</c:f>
              <c:strCache>
                <c:ptCount val="24"/>
                <c:pt idx="0">
                  <c:v>Appreciation of Beauty and Excellence</c:v>
                </c:pt>
                <c:pt idx="1">
                  <c:v>Bravery</c:v>
                </c:pt>
                <c:pt idx="2">
                  <c:v>Creativity</c:v>
                </c:pt>
                <c:pt idx="3">
                  <c:v>Curiosity</c:v>
                </c:pt>
                <c:pt idx="4">
                  <c:v>Fairness</c:v>
                </c:pt>
                <c:pt idx="5">
                  <c:v>Forgiveness</c:v>
                </c:pt>
                <c:pt idx="6">
                  <c:v>Gratitude</c:v>
                </c:pt>
                <c:pt idx="7">
                  <c:v>Honesty</c:v>
                </c:pt>
                <c:pt idx="8">
                  <c:v>Hope</c:v>
                </c:pt>
                <c:pt idx="9">
                  <c:v>Humility</c:v>
                </c:pt>
                <c:pt idx="10">
                  <c:v>Humour</c:v>
                </c:pt>
                <c:pt idx="11">
                  <c:v>Judgment</c:v>
                </c:pt>
                <c:pt idx="12">
                  <c:v>Kindness</c:v>
                </c:pt>
                <c:pt idx="13">
                  <c:v>Leadership</c:v>
                </c:pt>
                <c:pt idx="14">
                  <c:v>Love</c:v>
                </c:pt>
                <c:pt idx="15">
                  <c:v>Love of Learning</c:v>
                </c:pt>
                <c:pt idx="16">
                  <c:v>Perseverance</c:v>
                </c:pt>
                <c:pt idx="17">
                  <c:v>Perspective</c:v>
                </c:pt>
                <c:pt idx="18">
                  <c:v>Prudence</c:v>
                </c:pt>
                <c:pt idx="19">
                  <c:v>Self-Regulation</c:v>
                </c:pt>
                <c:pt idx="20">
                  <c:v>Social Intelligence</c:v>
                </c:pt>
                <c:pt idx="21">
                  <c:v>Spirituality</c:v>
                </c:pt>
                <c:pt idx="22">
                  <c:v>Teamwork</c:v>
                </c:pt>
                <c:pt idx="23">
                  <c:v>Zest</c:v>
                </c:pt>
              </c:strCache>
            </c:strRef>
          </c:cat>
          <c:val>
            <c:numRef>
              <c:f>'Year 8'!$M$327:$M$350</c:f>
              <c:numCache>
                <c:formatCode>General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8</c:v>
                </c:pt>
                <c:pt idx="7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1</c:v>
                </c:pt>
                <c:pt idx="16">
                  <c:v>9</c:v>
                </c:pt>
                <c:pt idx="17">
                  <c:v>2</c:v>
                </c:pt>
                <c:pt idx="18">
                  <c:v>6</c:v>
                </c:pt>
                <c:pt idx="19">
                  <c:v>7</c:v>
                </c:pt>
                <c:pt idx="20">
                  <c:v>3</c:v>
                </c:pt>
                <c:pt idx="22">
                  <c:v>8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6-4B50-9448-F30468ACC5F3}"/>
            </c:ext>
          </c:extLst>
        </c:ser>
        <c:ser>
          <c:idx val="13"/>
          <c:order val="13"/>
          <c:tx>
            <c:v>Year 8 Average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'Year 8'!$A$327:$A$350</c:f>
              <c:strCache>
                <c:ptCount val="24"/>
                <c:pt idx="0">
                  <c:v>Appreciation of Beauty and Excellence</c:v>
                </c:pt>
                <c:pt idx="1">
                  <c:v>Bravery</c:v>
                </c:pt>
                <c:pt idx="2">
                  <c:v>Creativity</c:v>
                </c:pt>
                <c:pt idx="3">
                  <c:v>Curiosity</c:v>
                </c:pt>
                <c:pt idx="4">
                  <c:v>Fairness</c:v>
                </c:pt>
                <c:pt idx="5">
                  <c:v>Forgiveness</c:v>
                </c:pt>
                <c:pt idx="6">
                  <c:v>Gratitude</c:v>
                </c:pt>
                <c:pt idx="7">
                  <c:v>Honesty</c:v>
                </c:pt>
                <c:pt idx="8">
                  <c:v>Hope</c:v>
                </c:pt>
                <c:pt idx="9">
                  <c:v>Humility</c:v>
                </c:pt>
                <c:pt idx="10">
                  <c:v>Humour</c:v>
                </c:pt>
                <c:pt idx="11">
                  <c:v>Judgment</c:v>
                </c:pt>
                <c:pt idx="12">
                  <c:v>Kindness</c:v>
                </c:pt>
                <c:pt idx="13">
                  <c:v>Leadership</c:v>
                </c:pt>
                <c:pt idx="14">
                  <c:v>Love</c:v>
                </c:pt>
                <c:pt idx="15">
                  <c:v>Love of Learning</c:v>
                </c:pt>
                <c:pt idx="16">
                  <c:v>Perseverance</c:v>
                </c:pt>
                <c:pt idx="17">
                  <c:v>Perspective</c:v>
                </c:pt>
                <c:pt idx="18">
                  <c:v>Prudence</c:v>
                </c:pt>
                <c:pt idx="19">
                  <c:v>Self-Regulation</c:v>
                </c:pt>
                <c:pt idx="20">
                  <c:v>Social Intelligence</c:v>
                </c:pt>
                <c:pt idx="21">
                  <c:v>Spirituality</c:v>
                </c:pt>
                <c:pt idx="22">
                  <c:v>Teamwork</c:v>
                </c:pt>
                <c:pt idx="23">
                  <c:v>Zest</c:v>
                </c:pt>
              </c:strCache>
            </c:strRef>
          </c:cat>
          <c:val>
            <c:numRef>
              <c:f>'Year 8'!$O$327:$O$350</c:f>
              <c:numCache>
                <c:formatCode>0.00</c:formatCode>
                <c:ptCount val="24"/>
                <c:pt idx="0">
                  <c:v>3.6</c:v>
                </c:pt>
                <c:pt idx="1">
                  <c:v>6</c:v>
                </c:pt>
                <c:pt idx="2">
                  <c:v>5.1818181818181817</c:v>
                </c:pt>
                <c:pt idx="3">
                  <c:v>3.0909090909090908</c:v>
                </c:pt>
                <c:pt idx="4">
                  <c:v>3.0909090909090908</c:v>
                </c:pt>
                <c:pt idx="5">
                  <c:v>4.8181818181818183</c:v>
                </c:pt>
                <c:pt idx="6">
                  <c:v>7.5454545454545459</c:v>
                </c:pt>
                <c:pt idx="7">
                  <c:v>2.8888888888888888</c:v>
                </c:pt>
                <c:pt idx="8">
                  <c:v>1</c:v>
                </c:pt>
                <c:pt idx="9">
                  <c:v>2.5555555555555554</c:v>
                </c:pt>
                <c:pt idx="10">
                  <c:v>8</c:v>
                </c:pt>
                <c:pt idx="11">
                  <c:v>3.1666666666666665</c:v>
                </c:pt>
                <c:pt idx="12">
                  <c:v>4</c:v>
                </c:pt>
                <c:pt idx="13">
                  <c:v>2.6666666666666665</c:v>
                </c:pt>
                <c:pt idx="14">
                  <c:v>5.2727272727272725</c:v>
                </c:pt>
                <c:pt idx="15">
                  <c:v>1.625</c:v>
                </c:pt>
                <c:pt idx="16">
                  <c:v>3</c:v>
                </c:pt>
                <c:pt idx="17">
                  <c:v>2.75</c:v>
                </c:pt>
                <c:pt idx="18">
                  <c:v>2.5</c:v>
                </c:pt>
                <c:pt idx="19">
                  <c:v>2.4285714285714284</c:v>
                </c:pt>
                <c:pt idx="20">
                  <c:v>2.8888888888888888</c:v>
                </c:pt>
                <c:pt idx="21">
                  <c:v>1.5</c:v>
                </c:pt>
                <c:pt idx="22">
                  <c:v>5.7272727272727275</c:v>
                </c:pt>
                <c:pt idx="2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6-4B50-9448-F30468ACC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140040"/>
        <c:axId val="5071324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8A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'Year 8'!$B$327:$B$350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3</c:v>
                      </c:pt>
                      <c:pt idx="1">
                        <c:v>4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4</c:v>
                      </c:pt>
                      <c:pt idx="6">
                        <c:v>3</c:v>
                      </c:pt>
                      <c:pt idx="7">
                        <c:v>1</c:v>
                      </c:pt>
                      <c:pt idx="9">
                        <c:v>2</c:v>
                      </c:pt>
                      <c:pt idx="10">
                        <c:v>4</c:v>
                      </c:pt>
                      <c:pt idx="12">
                        <c:v>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2">
                        <c:v>4</c:v>
                      </c:pt>
                      <c:pt idx="23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326-4B50-9448-F30468ACC5F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v>8B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8'!$C$327:$C$350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</c:v>
                      </c:pt>
                      <c:pt idx="1">
                        <c:v>8</c:v>
                      </c:pt>
                      <c:pt idx="2">
                        <c:v>7</c:v>
                      </c:pt>
                      <c:pt idx="3">
                        <c:v>2</c:v>
                      </c:pt>
                      <c:pt idx="4">
                        <c:v>4</c:v>
                      </c:pt>
                      <c:pt idx="5">
                        <c:v>1</c:v>
                      </c:pt>
                      <c:pt idx="6">
                        <c:v>7</c:v>
                      </c:pt>
                      <c:pt idx="7">
                        <c:v>3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9</c:v>
                      </c:pt>
                      <c:pt idx="12">
                        <c:v>5</c:v>
                      </c:pt>
                      <c:pt idx="13">
                        <c:v>2</c:v>
                      </c:pt>
                      <c:pt idx="14">
                        <c:v>9</c:v>
                      </c:pt>
                      <c:pt idx="15">
                        <c:v>1</c:v>
                      </c:pt>
                      <c:pt idx="20">
                        <c:v>2</c:v>
                      </c:pt>
                      <c:pt idx="22">
                        <c:v>6</c:v>
                      </c:pt>
                      <c:pt idx="2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326-4B50-9448-F30468ACC5F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v>8C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8'!$D$327:$D$350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1">
                        <c:v>1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1</c:v>
                      </c:pt>
                      <c:pt idx="9">
                        <c:v>1</c:v>
                      </c:pt>
                      <c:pt idx="10">
                        <c:v>2</c:v>
                      </c:pt>
                      <c:pt idx="14">
                        <c:v>1</c:v>
                      </c:pt>
                      <c:pt idx="16">
                        <c:v>1</c:v>
                      </c:pt>
                      <c:pt idx="20">
                        <c:v>1</c:v>
                      </c:pt>
                      <c:pt idx="22">
                        <c:v>3</c:v>
                      </c:pt>
                      <c:pt idx="2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326-4B50-9448-F30468ACC5F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8D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8'!$E$327:$E$350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3</c:v>
                      </c:pt>
                      <c:pt idx="6">
                        <c:v>2</c:v>
                      </c:pt>
                      <c:pt idx="10">
                        <c:v>3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8">
                        <c:v>1</c:v>
                      </c:pt>
                      <c:pt idx="2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326-4B50-9448-F30468ACC5F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v>8E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8'!$F$327:$F$350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</c:v>
                      </c:pt>
                      <c:pt idx="1">
                        <c:v>8</c:v>
                      </c:pt>
                      <c:pt idx="2">
                        <c:v>8</c:v>
                      </c:pt>
                      <c:pt idx="3">
                        <c:v>4</c:v>
                      </c:pt>
                      <c:pt idx="4">
                        <c:v>1</c:v>
                      </c:pt>
                      <c:pt idx="5">
                        <c:v>5</c:v>
                      </c:pt>
                      <c:pt idx="6">
                        <c:v>11</c:v>
                      </c:pt>
                      <c:pt idx="7">
                        <c:v>2</c:v>
                      </c:pt>
                      <c:pt idx="9">
                        <c:v>5</c:v>
                      </c:pt>
                      <c:pt idx="10">
                        <c:v>7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6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8">
                        <c:v>2</c:v>
                      </c:pt>
                      <c:pt idx="20">
                        <c:v>2</c:v>
                      </c:pt>
                      <c:pt idx="22">
                        <c:v>6</c:v>
                      </c:pt>
                      <c:pt idx="2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326-4B50-9448-F30468ACC5F3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8'!$G$327:$G$350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326-4B50-9448-F30468ACC5F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v>8G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8'!$H$327:$H$350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4</c:v>
                      </c:pt>
                      <c:pt idx="4">
                        <c:v>4</c:v>
                      </c:pt>
                      <c:pt idx="5">
                        <c:v>7</c:v>
                      </c:pt>
                      <c:pt idx="6">
                        <c:v>13</c:v>
                      </c:pt>
                      <c:pt idx="7">
                        <c:v>1</c:v>
                      </c:pt>
                      <c:pt idx="9">
                        <c:v>2</c:v>
                      </c:pt>
                      <c:pt idx="10">
                        <c:v>10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10</c:v>
                      </c:pt>
                      <c:pt idx="15">
                        <c:v>1</c:v>
                      </c:pt>
                      <c:pt idx="16">
                        <c:v>3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2</c:v>
                      </c:pt>
                      <c:pt idx="22">
                        <c:v>6</c:v>
                      </c:pt>
                      <c:pt idx="2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326-4B50-9448-F30468ACC5F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v>8H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8'!$I$327:$I$350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6</c:v>
                      </c:pt>
                      <c:pt idx="5">
                        <c:v>3</c:v>
                      </c:pt>
                      <c:pt idx="6">
                        <c:v>6</c:v>
                      </c:pt>
                      <c:pt idx="7">
                        <c:v>4</c:v>
                      </c:pt>
                      <c:pt idx="10">
                        <c:v>7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4">
                        <c:v>5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9">
                        <c:v>1</c:v>
                      </c:pt>
                      <c:pt idx="20">
                        <c:v>4</c:v>
                      </c:pt>
                      <c:pt idx="21">
                        <c:v>1</c:v>
                      </c:pt>
                      <c:pt idx="22">
                        <c:v>7</c:v>
                      </c:pt>
                      <c:pt idx="2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326-4B50-9448-F30468ACC5F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v>8I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8'!$J$327:$J$350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3</c:v>
                      </c:pt>
                      <c:pt idx="9">
                        <c:v>3</c:v>
                      </c:pt>
                      <c:pt idx="10">
                        <c:v>10</c:v>
                      </c:pt>
                      <c:pt idx="11">
                        <c:v>4</c:v>
                      </c:pt>
                      <c:pt idx="12">
                        <c:v>8</c:v>
                      </c:pt>
                      <c:pt idx="13">
                        <c:v>3</c:v>
                      </c:pt>
                      <c:pt idx="14">
                        <c:v>9</c:v>
                      </c:pt>
                      <c:pt idx="15">
                        <c:v>2</c:v>
                      </c:pt>
                      <c:pt idx="16">
                        <c:v>3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3</c:v>
                      </c:pt>
                      <c:pt idx="20">
                        <c:v>6</c:v>
                      </c:pt>
                      <c:pt idx="22">
                        <c:v>8</c:v>
                      </c:pt>
                      <c:pt idx="23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326-4B50-9448-F30468ACC5F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v>8J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8'!$K$327:$K$350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</c:v>
                      </c:pt>
                      <c:pt idx="1">
                        <c:v>6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6</c:v>
                      </c:pt>
                      <c:pt idx="7">
                        <c:v>4</c:v>
                      </c:pt>
                      <c:pt idx="9">
                        <c:v>2</c:v>
                      </c:pt>
                      <c:pt idx="10">
                        <c:v>8</c:v>
                      </c:pt>
                      <c:pt idx="11">
                        <c:v>3</c:v>
                      </c:pt>
                      <c:pt idx="12">
                        <c:v>1</c:v>
                      </c:pt>
                      <c:pt idx="13">
                        <c:v>3</c:v>
                      </c:pt>
                      <c:pt idx="14">
                        <c:v>4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8">
                        <c:v>3</c:v>
                      </c:pt>
                      <c:pt idx="19">
                        <c:v>1</c:v>
                      </c:pt>
                      <c:pt idx="20">
                        <c:v>3</c:v>
                      </c:pt>
                      <c:pt idx="21">
                        <c:v>1</c:v>
                      </c:pt>
                      <c:pt idx="22">
                        <c:v>2</c:v>
                      </c:pt>
                      <c:pt idx="2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326-4B50-9448-F30468ACC5F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v>8K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8'!$L$327:$L$350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7</c:v>
                      </c:pt>
                      <c:pt idx="1">
                        <c:v>12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5</c:v>
                      </c:pt>
                      <c:pt idx="6">
                        <c:v>12</c:v>
                      </c:pt>
                      <c:pt idx="7">
                        <c:v>4</c:v>
                      </c:pt>
                      <c:pt idx="9">
                        <c:v>1</c:v>
                      </c:pt>
                      <c:pt idx="10">
                        <c:v>22</c:v>
                      </c:pt>
                      <c:pt idx="11">
                        <c:v>4</c:v>
                      </c:pt>
                      <c:pt idx="12">
                        <c:v>6</c:v>
                      </c:pt>
                      <c:pt idx="13">
                        <c:v>4</c:v>
                      </c:pt>
                      <c:pt idx="14">
                        <c:v>5</c:v>
                      </c:pt>
                      <c:pt idx="15">
                        <c:v>3</c:v>
                      </c:pt>
                      <c:pt idx="16">
                        <c:v>3</c:v>
                      </c:pt>
                      <c:pt idx="17">
                        <c:v>6</c:v>
                      </c:pt>
                      <c:pt idx="18">
                        <c:v>3</c:v>
                      </c:pt>
                      <c:pt idx="19">
                        <c:v>3</c:v>
                      </c:pt>
                      <c:pt idx="20">
                        <c:v>3</c:v>
                      </c:pt>
                      <c:pt idx="21">
                        <c:v>2</c:v>
                      </c:pt>
                      <c:pt idx="22">
                        <c:v>12</c:v>
                      </c:pt>
                      <c:pt idx="23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326-4B50-9448-F30468ACC5F3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8'!$A$327:$A$350</c15:sqref>
                        </c15:formulaRef>
                      </c:ext>
                    </c:extLst>
                    <c:strCache>
                      <c:ptCount val="24"/>
                      <c:pt idx="0">
                        <c:v>Appreciation of Beauty and Excellence</c:v>
                      </c:pt>
                      <c:pt idx="1">
                        <c:v>Bravery</c:v>
                      </c:pt>
                      <c:pt idx="2">
                        <c:v>Creativity</c:v>
                      </c:pt>
                      <c:pt idx="3">
                        <c:v>Curiosity</c:v>
                      </c:pt>
                      <c:pt idx="4">
                        <c:v>Fairness</c:v>
                      </c:pt>
                      <c:pt idx="5">
                        <c:v>Forgiveness</c:v>
                      </c:pt>
                      <c:pt idx="6">
                        <c:v>Gratitude</c:v>
                      </c:pt>
                      <c:pt idx="7">
                        <c:v>Honesty</c:v>
                      </c:pt>
                      <c:pt idx="8">
                        <c:v>Hope</c:v>
                      </c:pt>
                      <c:pt idx="9">
                        <c:v>Humility</c:v>
                      </c:pt>
                      <c:pt idx="10">
                        <c:v>Humour</c:v>
                      </c:pt>
                      <c:pt idx="11">
                        <c:v>Judgment</c:v>
                      </c:pt>
                      <c:pt idx="12">
                        <c:v>Kindness</c:v>
                      </c:pt>
                      <c:pt idx="13">
                        <c:v>Leadership</c:v>
                      </c:pt>
                      <c:pt idx="14">
                        <c:v>Love</c:v>
                      </c:pt>
                      <c:pt idx="15">
                        <c:v>Love of Learning</c:v>
                      </c:pt>
                      <c:pt idx="16">
                        <c:v>Perseverance</c:v>
                      </c:pt>
                      <c:pt idx="17">
                        <c:v>Perspective</c:v>
                      </c:pt>
                      <c:pt idx="18">
                        <c:v>Prudence</c:v>
                      </c:pt>
                      <c:pt idx="19">
                        <c:v>Self-Regulation</c:v>
                      </c:pt>
                      <c:pt idx="20">
                        <c:v>Social Intelligence</c:v>
                      </c:pt>
                      <c:pt idx="21">
                        <c:v>Spirituality</c:v>
                      </c:pt>
                      <c:pt idx="22">
                        <c:v>Teamwork</c:v>
                      </c:pt>
                      <c:pt idx="23">
                        <c:v>Zest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'Year 8'!$N$327:$N$350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36</c:v>
                      </c:pt>
                      <c:pt idx="1">
                        <c:v>60</c:v>
                      </c:pt>
                      <c:pt idx="2">
                        <c:v>57</c:v>
                      </c:pt>
                      <c:pt idx="3">
                        <c:v>34</c:v>
                      </c:pt>
                      <c:pt idx="4">
                        <c:v>34</c:v>
                      </c:pt>
                      <c:pt idx="5">
                        <c:v>53</c:v>
                      </c:pt>
                      <c:pt idx="6">
                        <c:v>83</c:v>
                      </c:pt>
                      <c:pt idx="7">
                        <c:v>26</c:v>
                      </c:pt>
                      <c:pt idx="8">
                        <c:v>1</c:v>
                      </c:pt>
                      <c:pt idx="9">
                        <c:v>23</c:v>
                      </c:pt>
                      <c:pt idx="10">
                        <c:v>88</c:v>
                      </c:pt>
                      <c:pt idx="11">
                        <c:v>19</c:v>
                      </c:pt>
                      <c:pt idx="12">
                        <c:v>40</c:v>
                      </c:pt>
                      <c:pt idx="13">
                        <c:v>24</c:v>
                      </c:pt>
                      <c:pt idx="14">
                        <c:v>58</c:v>
                      </c:pt>
                      <c:pt idx="15">
                        <c:v>13</c:v>
                      </c:pt>
                      <c:pt idx="16">
                        <c:v>24</c:v>
                      </c:pt>
                      <c:pt idx="17">
                        <c:v>11</c:v>
                      </c:pt>
                      <c:pt idx="18">
                        <c:v>20</c:v>
                      </c:pt>
                      <c:pt idx="19">
                        <c:v>17</c:v>
                      </c:pt>
                      <c:pt idx="20">
                        <c:v>26</c:v>
                      </c:pt>
                      <c:pt idx="21">
                        <c:v>6</c:v>
                      </c:pt>
                      <c:pt idx="22">
                        <c:v>63</c:v>
                      </c:pt>
                      <c:pt idx="23">
                        <c:v>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326-4B50-9448-F30468ACC5F3}"/>
                  </c:ext>
                </c:extLst>
              </c15:ser>
            </c15:filteredBarSeries>
          </c:ext>
        </c:extLst>
      </c:barChart>
      <c:catAx>
        <c:axId val="507140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/>
                  <a:t>Character</a:t>
                </a:r>
                <a:r>
                  <a:rPr lang="en-AU" sz="1100" baseline="0"/>
                  <a:t> Strengths</a:t>
                </a:r>
                <a:endParaRPr lang="en-AU" sz="1100"/>
              </a:p>
            </c:rich>
          </c:tx>
          <c:layout>
            <c:manualLayout>
              <c:xMode val="edge"/>
              <c:yMode val="edge"/>
              <c:x val="2.1489938937193701E-2"/>
              <c:y val="0.29334531316365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32496"/>
        <c:crosses val="autoZero"/>
        <c:auto val="1"/>
        <c:lblAlgn val="ctr"/>
        <c:lblOffset val="100"/>
        <c:noMultiLvlLbl val="0"/>
      </c:catAx>
      <c:valAx>
        <c:axId val="50713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/>
                  <a:t>Number</a:t>
                </a:r>
                <a:r>
                  <a:rPr lang="en-AU" sz="1100" baseline="0"/>
                  <a:t> of Each Strength</a:t>
                </a:r>
                <a:endParaRPr lang="en-AU" sz="1100"/>
              </a:p>
            </c:rich>
          </c:tx>
          <c:layout>
            <c:manualLayout>
              <c:xMode val="edge"/>
              <c:yMode val="edge"/>
              <c:x val="0.39090682872521093"/>
              <c:y val="0.93813071083956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4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48391344884475"/>
          <c:y val="0.18329227518759325"/>
          <c:w val="0.16619602469658459"/>
          <c:h val="0.1086145870770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EB74E-966F-42B5-B121-59969D826DD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3C2C2-8574-4B0F-B94C-159D08A252F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AWARE</a:t>
          </a:r>
        </a:p>
      </dgm:t>
    </dgm:pt>
    <dgm:pt modelId="{A0E6D56B-20C5-41C5-9416-44E43E64999B}" type="parTrans" cxnId="{95697E5A-858A-4543-937F-9438965F44E1}">
      <dgm:prSet/>
      <dgm:spPr/>
      <dgm:t>
        <a:bodyPr/>
        <a:lstStyle/>
        <a:p>
          <a:endParaRPr lang="en-US"/>
        </a:p>
      </dgm:t>
    </dgm:pt>
    <dgm:pt modelId="{7A8062F0-BD6E-477D-91C1-46E33D741C61}" type="sibTrans" cxnId="{95697E5A-858A-4543-937F-9438965F44E1}">
      <dgm:prSet/>
      <dgm:spPr/>
      <dgm:t>
        <a:bodyPr/>
        <a:lstStyle/>
        <a:p>
          <a:endParaRPr lang="en-US"/>
        </a:p>
      </dgm:t>
    </dgm:pt>
    <dgm:pt modelId="{4481F646-B52D-4255-9728-A93D8144ABDB}">
      <dgm:prSet phldrT="[Text]"/>
      <dgm:spPr/>
      <dgm:t>
        <a:bodyPr/>
        <a:lstStyle/>
        <a:p>
          <a:endParaRPr lang="en-US" dirty="0"/>
        </a:p>
      </dgm:t>
    </dgm:pt>
    <dgm:pt modelId="{866BCFBB-4E91-43E2-86DE-AD21DC9BA681}" type="parTrans" cxnId="{A953C465-2C19-438A-AB9B-82EE41F3995D}">
      <dgm:prSet/>
      <dgm:spPr/>
      <dgm:t>
        <a:bodyPr/>
        <a:lstStyle/>
        <a:p>
          <a:endParaRPr lang="en-US"/>
        </a:p>
      </dgm:t>
    </dgm:pt>
    <dgm:pt modelId="{E19553D5-046F-46DD-8FCD-E60641228840}" type="sibTrans" cxnId="{A953C465-2C19-438A-AB9B-82EE41F3995D}">
      <dgm:prSet/>
      <dgm:spPr/>
      <dgm:t>
        <a:bodyPr/>
        <a:lstStyle/>
        <a:p>
          <a:endParaRPr lang="en-US"/>
        </a:p>
      </dgm:t>
    </dgm:pt>
    <dgm:pt modelId="{1AEFFEC1-22EE-4694-8FBC-B3C4513E2BD5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49C63A3F-4049-4752-9DB9-419813DC1A25}" type="parTrans" cxnId="{66800A1D-2304-49D0-B88D-C9FEC0E9503E}">
      <dgm:prSet/>
      <dgm:spPr/>
      <dgm:t>
        <a:bodyPr/>
        <a:lstStyle/>
        <a:p>
          <a:endParaRPr lang="en-US"/>
        </a:p>
      </dgm:t>
    </dgm:pt>
    <dgm:pt modelId="{4AB6D666-6A84-4F38-BB11-4D9F2BC708C0}" type="sibTrans" cxnId="{66800A1D-2304-49D0-B88D-C9FEC0E9503E}">
      <dgm:prSet/>
      <dgm:spPr/>
      <dgm:t>
        <a:bodyPr/>
        <a:lstStyle/>
        <a:p>
          <a:endParaRPr lang="en-US"/>
        </a:p>
      </dgm:t>
    </dgm:pt>
    <dgm:pt modelId="{D0F98A3F-488E-4777-8727-B580818C99B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APPLY</a:t>
          </a:r>
        </a:p>
      </dgm:t>
    </dgm:pt>
    <dgm:pt modelId="{B33E7E61-3DA2-4108-A6AD-C5F6C8330211}" type="parTrans" cxnId="{849A5972-17CF-45AC-A1C8-FD42C8A16957}">
      <dgm:prSet/>
      <dgm:spPr/>
      <dgm:t>
        <a:bodyPr/>
        <a:lstStyle/>
        <a:p>
          <a:endParaRPr lang="en-US"/>
        </a:p>
      </dgm:t>
    </dgm:pt>
    <dgm:pt modelId="{1D2D51E5-773A-4C03-8F6C-33D35C4D9F0C}" type="sibTrans" cxnId="{849A5972-17CF-45AC-A1C8-FD42C8A16957}">
      <dgm:prSet/>
      <dgm:spPr/>
      <dgm:t>
        <a:bodyPr/>
        <a:lstStyle/>
        <a:p>
          <a:endParaRPr lang="en-US"/>
        </a:p>
      </dgm:t>
    </dgm:pt>
    <dgm:pt modelId="{44D21CAB-EEB3-4AB3-B1A6-022AE47FC10A}">
      <dgm:prSet phldrT="[Text]"/>
      <dgm:spPr/>
      <dgm:t>
        <a:bodyPr/>
        <a:lstStyle/>
        <a:p>
          <a:endParaRPr lang="en-US" dirty="0"/>
        </a:p>
      </dgm:t>
    </dgm:pt>
    <dgm:pt modelId="{80728E9A-4351-4239-8C07-B55ACBDDBCC4}" type="parTrans" cxnId="{0CF18D50-4ABD-4DE5-9483-89DB1D5A8250}">
      <dgm:prSet/>
      <dgm:spPr/>
      <dgm:t>
        <a:bodyPr/>
        <a:lstStyle/>
        <a:p>
          <a:endParaRPr lang="en-US"/>
        </a:p>
      </dgm:t>
    </dgm:pt>
    <dgm:pt modelId="{01201EBD-4341-4E07-92E2-D18FEDC397E7}" type="sibTrans" cxnId="{0CF18D50-4ABD-4DE5-9483-89DB1D5A8250}">
      <dgm:prSet/>
      <dgm:spPr/>
      <dgm:t>
        <a:bodyPr/>
        <a:lstStyle/>
        <a:p>
          <a:endParaRPr lang="en-US"/>
        </a:p>
      </dgm:t>
    </dgm:pt>
    <dgm:pt modelId="{71600EEB-F35C-4395-8272-8F8D79699374}">
      <dgm:prSet phldrT="[Text]"/>
      <dgm:spPr/>
      <dgm:t>
        <a:bodyPr/>
        <a:lstStyle/>
        <a:p>
          <a:endParaRPr lang="en-US" dirty="0"/>
        </a:p>
      </dgm:t>
    </dgm:pt>
    <dgm:pt modelId="{5E5CA152-2B59-430F-B74D-1E4D88B4383C}" type="sibTrans" cxnId="{FE36B56C-5541-43BB-839D-50EF0D6F2EB5}">
      <dgm:prSet/>
      <dgm:spPr/>
      <dgm:t>
        <a:bodyPr/>
        <a:lstStyle/>
        <a:p>
          <a:endParaRPr lang="en-US"/>
        </a:p>
      </dgm:t>
    </dgm:pt>
    <dgm:pt modelId="{12B8CDBA-8591-41B3-9DD8-636FC9F65F45}" type="parTrans" cxnId="{FE36B56C-5541-43BB-839D-50EF0D6F2EB5}">
      <dgm:prSet/>
      <dgm:spPr/>
      <dgm:t>
        <a:bodyPr/>
        <a:lstStyle/>
        <a:p>
          <a:endParaRPr lang="en-US"/>
        </a:p>
      </dgm:t>
    </dgm:pt>
    <dgm:pt modelId="{879B7959-BBC4-44F1-9521-BAC30C9EA4F4}" type="pres">
      <dgm:prSet presAssocID="{FD5EB74E-966F-42B5-B121-59969D826DD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B759EB2-21B9-4933-AE79-B3C6D7FEBC81}" type="pres">
      <dgm:prSet presAssocID="{F0F3C2C2-8574-4B0F-B94C-159D08A252F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DAA1B78-9B51-45B4-A8DF-C466D91F1A56}" type="pres">
      <dgm:prSet presAssocID="{F0F3C2C2-8574-4B0F-B94C-159D08A252F4}" presName="childText1" presStyleLbl="solidAlignAcc1" presStyleIdx="0" presStyleCnt="3" custLinFactNeighborY="-1056">
        <dgm:presLayoutVars>
          <dgm:chMax val="0"/>
          <dgm:chPref val="0"/>
          <dgm:bulletEnabled val="1"/>
        </dgm:presLayoutVars>
      </dgm:prSet>
      <dgm:spPr/>
    </dgm:pt>
    <dgm:pt modelId="{A1209774-A33F-4322-AE7E-8C3E7FF71D53}" type="pres">
      <dgm:prSet presAssocID="{1AEFFEC1-22EE-4694-8FBC-B3C4513E2BD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0DB7F83-AF55-42AD-B408-932F839BB9E8}" type="pres">
      <dgm:prSet presAssocID="{1AEFFEC1-22EE-4694-8FBC-B3C4513E2BD5}" presName="childText2" presStyleLbl="solidAlignAcc1" presStyleIdx="1" presStyleCnt="3" custLinFactNeighborX="-866" custLinFactNeighborY="-2821">
        <dgm:presLayoutVars>
          <dgm:chMax val="0"/>
          <dgm:chPref val="0"/>
          <dgm:bulletEnabled val="1"/>
        </dgm:presLayoutVars>
      </dgm:prSet>
      <dgm:spPr/>
    </dgm:pt>
    <dgm:pt modelId="{EB48265F-3C96-45A9-8451-F8EABACB3AD4}" type="pres">
      <dgm:prSet presAssocID="{D0F98A3F-488E-4777-8727-B580818C99B7}" presName="parentText3" presStyleLbl="node1" presStyleIdx="2" presStyleCnt="3" custLinFactNeighborX="-535" custLinFactNeighborY="-5734">
        <dgm:presLayoutVars>
          <dgm:chMax/>
          <dgm:chPref val="3"/>
          <dgm:bulletEnabled val="1"/>
        </dgm:presLayoutVars>
      </dgm:prSet>
      <dgm:spPr/>
    </dgm:pt>
    <dgm:pt modelId="{D50E555A-997C-4381-A406-4E73501D8C56}" type="pres">
      <dgm:prSet presAssocID="{D0F98A3F-488E-4777-8727-B580818C99B7}" presName="childText3" presStyleLbl="solidAlignAcc1" presStyleIdx="2" presStyleCnt="3" custScaleX="102283" custScaleY="127222">
        <dgm:presLayoutVars>
          <dgm:chMax val="0"/>
          <dgm:chPref val="0"/>
          <dgm:bulletEnabled val="1"/>
        </dgm:presLayoutVars>
      </dgm:prSet>
      <dgm:spPr/>
    </dgm:pt>
  </dgm:ptLst>
  <dgm:cxnLst>
    <dgm:cxn modelId="{0DA00C09-F060-4C8D-A473-1AEA1F6750E4}" type="presOf" srcId="{FD5EB74E-966F-42B5-B121-59969D826DDB}" destId="{879B7959-BBC4-44F1-9521-BAC30C9EA4F4}" srcOrd="0" destOrd="0" presId="urn:microsoft.com/office/officeart/2009/3/layout/IncreasingArrowsProcess"/>
    <dgm:cxn modelId="{66800A1D-2304-49D0-B88D-C9FEC0E9503E}" srcId="{FD5EB74E-966F-42B5-B121-59969D826DDB}" destId="{1AEFFEC1-22EE-4694-8FBC-B3C4513E2BD5}" srcOrd="1" destOrd="0" parTransId="{49C63A3F-4049-4752-9DB9-419813DC1A25}" sibTransId="{4AB6D666-6A84-4F38-BB11-4D9F2BC708C0}"/>
    <dgm:cxn modelId="{915FE942-5DE2-4191-B949-3E27539709CA}" type="presOf" srcId="{D0F98A3F-488E-4777-8727-B580818C99B7}" destId="{EB48265F-3C96-45A9-8451-F8EABACB3AD4}" srcOrd="0" destOrd="0" presId="urn:microsoft.com/office/officeart/2009/3/layout/IncreasingArrowsProcess"/>
    <dgm:cxn modelId="{A953C465-2C19-438A-AB9B-82EE41F3995D}" srcId="{F0F3C2C2-8574-4B0F-B94C-159D08A252F4}" destId="{4481F646-B52D-4255-9728-A93D8144ABDB}" srcOrd="0" destOrd="0" parTransId="{866BCFBB-4E91-43E2-86DE-AD21DC9BA681}" sibTransId="{E19553D5-046F-46DD-8FCD-E60641228840}"/>
    <dgm:cxn modelId="{FE36B56C-5541-43BB-839D-50EF0D6F2EB5}" srcId="{1AEFFEC1-22EE-4694-8FBC-B3C4513E2BD5}" destId="{71600EEB-F35C-4395-8272-8F8D79699374}" srcOrd="0" destOrd="0" parTransId="{12B8CDBA-8591-41B3-9DD8-636FC9F65F45}" sibTransId="{5E5CA152-2B59-430F-B74D-1E4D88B4383C}"/>
    <dgm:cxn modelId="{0CF18D50-4ABD-4DE5-9483-89DB1D5A8250}" srcId="{D0F98A3F-488E-4777-8727-B580818C99B7}" destId="{44D21CAB-EEB3-4AB3-B1A6-022AE47FC10A}" srcOrd="0" destOrd="0" parTransId="{80728E9A-4351-4239-8C07-B55ACBDDBCC4}" sibTransId="{01201EBD-4341-4E07-92E2-D18FEDC397E7}"/>
    <dgm:cxn modelId="{849A5972-17CF-45AC-A1C8-FD42C8A16957}" srcId="{FD5EB74E-966F-42B5-B121-59969D826DDB}" destId="{D0F98A3F-488E-4777-8727-B580818C99B7}" srcOrd="2" destOrd="0" parTransId="{B33E7E61-3DA2-4108-A6AD-C5F6C8330211}" sibTransId="{1D2D51E5-773A-4C03-8F6C-33D35C4D9F0C}"/>
    <dgm:cxn modelId="{95697E5A-858A-4543-937F-9438965F44E1}" srcId="{FD5EB74E-966F-42B5-B121-59969D826DDB}" destId="{F0F3C2C2-8574-4B0F-B94C-159D08A252F4}" srcOrd="0" destOrd="0" parTransId="{A0E6D56B-20C5-41C5-9416-44E43E64999B}" sibTransId="{7A8062F0-BD6E-477D-91C1-46E33D741C61}"/>
    <dgm:cxn modelId="{315A6F85-81A6-4C5E-A9B6-A44DECFDF7C5}" type="presOf" srcId="{71600EEB-F35C-4395-8272-8F8D79699374}" destId="{D0DB7F83-AF55-42AD-B408-932F839BB9E8}" srcOrd="0" destOrd="0" presId="urn:microsoft.com/office/officeart/2009/3/layout/IncreasingArrowsProcess"/>
    <dgm:cxn modelId="{86F6ED9C-6D5A-4748-AC9B-DB643A99E59E}" type="presOf" srcId="{4481F646-B52D-4255-9728-A93D8144ABDB}" destId="{8DAA1B78-9B51-45B4-A8DF-C466D91F1A56}" srcOrd="0" destOrd="0" presId="urn:microsoft.com/office/officeart/2009/3/layout/IncreasingArrowsProcess"/>
    <dgm:cxn modelId="{A9C773A0-701D-4287-9F1E-5227A6EBB5B1}" type="presOf" srcId="{44D21CAB-EEB3-4AB3-B1A6-022AE47FC10A}" destId="{D50E555A-997C-4381-A406-4E73501D8C56}" srcOrd="0" destOrd="0" presId="urn:microsoft.com/office/officeart/2009/3/layout/IncreasingArrowsProcess"/>
    <dgm:cxn modelId="{BAE416DE-D404-4C99-A178-576864465DBB}" type="presOf" srcId="{F0F3C2C2-8574-4B0F-B94C-159D08A252F4}" destId="{1B759EB2-21B9-4933-AE79-B3C6D7FEBC81}" srcOrd="0" destOrd="0" presId="urn:microsoft.com/office/officeart/2009/3/layout/IncreasingArrowsProcess"/>
    <dgm:cxn modelId="{F8D1D5F9-C2A7-4D7C-858C-98D466CA034C}" type="presOf" srcId="{1AEFFEC1-22EE-4694-8FBC-B3C4513E2BD5}" destId="{A1209774-A33F-4322-AE7E-8C3E7FF71D53}" srcOrd="0" destOrd="0" presId="urn:microsoft.com/office/officeart/2009/3/layout/IncreasingArrowsProcess"/>
    <dgm:cxn modelId="{C7434870-C02D-4EF7-A334-04CF515188B1}" type="presParOf" srcId="{879B7959-BBC4-44F1-9521-BAC30C9EA4F4}" destId="{1B759EB2-21B9-4933-AE79-B3C6D7FEBC81}" srcOrd="0" destOrd="0" presId="urn:microsoft.com/office/officeart/2009/3/layout/IncreasingArrowsProcess"/>
    <dgm:cxn modelId="{8776CC50-C987-483E-B05D-C3B14B1EEF31}" type="presParOf" srcId="{879B7959-BBC4-44F1-9521-BAC30C9EA4F4}" destId="{8DAA1B78-9B51-45B4-A8DF-C466D91F1A56}" srcOrd="1" destOrd="0" presId="urn:microsoft.com/office/officeart/2009/3/layout/IncreasingArrowsProcess"/>
    <dgm:cxn modelId="{3FA3CEC0-EA99-4E9E-9C4C-4249B95FA87B}" type="presParOf" srcId="{879B7959-BBC4-44F1-9521-BAC30C9EA4F4}" destId="{A1209774-A33F-4322-AE7E-8C3E7FF71D53}" srcOrd="2" destOrd="0" presId="urn:microsoft.com/office/officeart/2009/3/layout/IncreasingArrowsProcess"/>
    <dgm:cxn modelId="{AB0CF0D8-ECD8-489D-BF67-D495CCFFA7A6}" type="presParOf" srcId="{879B7959-BBC4-44F1-9521-BAC30C9EA4F4}" destId="{D0DB7F83-AF55-42AD-B408-932F839BB9E8}" srcOrd="3" destOrd="0" presId="urn:microsoft.com/office/officeart/2009/3/layout/IncreasingArrowsProcess"/>
    <dgm:cxn modelId="{70478720-B444-432B-8578-BA92DF903937}" type="presParOf" srcId="{879B7959-BBC4-44F1-9521-BAC30C9EA4F4}" destId="{EB48265F-3C96-45A9-8451-F8EABACB3AD4}" srcOrd="4" destOrd="0" presId="urn:microsoft.com/office/officeart/2009/3/layout/IncreasingArrowsProcess"/>
    <dgm:cxn modelId="{F9571B56-B5BA-420F-880C-5C4208A46333}" type="presParOf" srcId="{879B7959-BBC4-44F1-9521-BAC30C9EA4F4}" destId="{D50E555A-997C-4381-A406-4E73501D8C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EB74E-966F-42B5-B121-59969D826DD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3C2C2-8574-4B0F-B94C-159D08A252F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AWARE</a:t>
          </a:r>
        </a:p>
      </dgm:t>
    </dgm:pt>
    <dgm:pt modelId="{A0E6D56B-20C5-41C5-9416-44E43E64999B}" type="parTrans" cxnId="{95697E5A-858A-4543-937F-9438965F44E1}">
      <dgm:prSet/>
      <dgm:spPr/>
      <dgm:t>
        <a:bodyPr/>
        <a:lstStyle/>
        <a:p>
          <a:endParaRPr lang="en-US"/>
        </a:p>
      </dgm:t>
    </dgm:pt>
    <dgm:pt modelId="{7A8062F0-BD6E-477D-91C1-46E33D741C61}" type="sibTrans" cxnId="{95697E5A-858A-4543-937F-9438965F44E1}">
      <dgm:prSet/>
      <dgm:spPr/>
      <dgm:t>
        <a:bodyPr/>
        <a:lstStyle/>
        <a:p>
          <a:endParaRPr lang="en-US"/>
        </a:p>
      </dgm:t>
    </dgm:pt>
    <dgm:pt modelId="{4481F646-B52D-4255-9728-A93D8144ABDB}">
      <dgm:prSet phldrT="[Text]"/>
      <dgm:spPr/>
      <dgm:t>
        <a:bodyPr/>
        <a:lstStyle/>
        <a:p>
          <a:endParaRPr lang="en-US" dirty="0"/>
        </a:p>
      </dgm:t>
    </dgm:pt>
    <dgm:pt modelId="{866BCFBB-4E91-43E2-86DE-AD21DC9BA681}" type="parTrans" cxnId="{A953C465-2C19-438A-AB9B-82EE41F3995D}">
      <dgm:prSet/>
      <dgm:spPr/>
      <dgm:t>
        <a:bodyPr/>
        <a:lstStyle/>
        <a:p>
          <a:endParaRPr lang="en-US"/>
        </a:p>
      </dgm:t>
    </dgm:pt>
    <dgm:pt modelId="{E19553D5-046F-46DD-8FCD-E60641228840}" type="sibTrans" cxnId="{A953C465-2C19-438A-AB9B-82EE41F3995D}">
      <dgm:prSet/>
      <dgm:spPr/>
      <dgm:t>
        <a:bodyPr/>
        <a:lstStyle/>
        <a:p>
          <a:endParaRPr lang="en-US"/>
        </a:p>
      </dgm:t>
    </dgm:pt>
    <dgm:pt modelId="{1AEFFEC1-22EE-4694-8FBC-B3C4513E2BD5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49C63A3F-4049-4752-9DB9-419813DC1A25}" type="parTrans" cxnId="{66800A1D-2304-49D0-B88D-C9FEC0E9503E}">
      <dgm:prSet/>
      <dgm:spPr/>
      <dgm:t>
        <a:bodyPr/>
        <a:lstStyle/>
        <a:p>
          <a:endParaRPr lang="en-US"/>
        </a:p>
      </dgm:t>
    </dgm:pt>
    <dgm:pt modelId="{4AB6D666-6A84-4F38-BB11-4D9F2BC708C0}" type="sibTrans" cxnId="{66800A1D-2304-49D0-B88D-C9FEC0E9503E}">
      <dgm:prSet/>
      <dgm:spPr/>
      <dgm:t>
        <a:bodyPr/>
        <a:lstStyle/>
        <a:p>
          <a:endParaRPr lang="en-US"/>
        </a:p>
      </dgm:t>
    </dgm:pt>
    <dgm:pt modelId="{71600EEB-F35C-4395-8272-8F8D79699374}">
      <dgm:prSet phldrT="[Text]"/>
      <dgm:spPr/>
      <dgm:t>
        <a:bodyPr/>
        <a:lstStyle/>
        <a:p>
          <a:endParaRPr lang="en-US" dirty="0"/>
        </a:p>
      </dgm:t>
    </dgm:pt>
    <dgm:pt modelId="{12B8CDBA-8591-41B3-9DD8-636FC9F65F45}" type="parTrans" cxnId="{FE36B56C-5541-43BB-839D-50EF0D6F2EB5}">
      <dgm:prSet/>
      <dgm:spPr/>
      <dgm:t>
        <a:bodyPr/>
        <a:lstStyle/>
        <a:p>
          <a:endParaRPr lang="en-US"/>
        </a:p>
      </dgm:t>
    </dgm:pt>
    <dgm:pt modelId="{5E5CA152-2B59-430F-B74D-1E4D88B4383C}" type="sibTrans" cxnId="{FE36B56C-5541-43BB-839D-50EF0D6F2EB5}">
      <dgm:prSet/>
      <dgm:spPr/>
      <dgm:t>
        <a:bodyPr/>
        <a:lstStyle/>
        <a:p>
          <a:endParaRPr lang="en-US"/>
        </a:p>
      </dgm:t>
    </dgm:pt>
    <dgm:pt modelId="{D0F98A3F-488E-4777-8727-B580818C99B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APPLY</a:t>
          </a:r>
        </a:p>
      </dgm:t>
    </dgm:pt>
    <dgm:pt modelId="{B33E7E61-3DA2-4108-A6AD-C5F6C8330211}" type="parTrans" cxnId="{849A5972-17CF-45AC-A1C8-FD42C8A16957}">
      <dgm:prSet/>
      <dgm:spPr/>
      <dgm:t>
        <a:bodyPr/>
        <a:lstStyle/>
        <a:p>
          <a:endParaRPr lang="en-US"/>
        </a:p>
      </dgm:t>
    </dgm:pt>
    <dgm:pt modelId="{1D2D51E5-773A-4C03-8F6C-33D35C4D9F0C}" type="sibTrans" cxnId="{849A5972-17CF-45AC-A1C8-FD42C8A16957}">
      <dgm:prSet/>
      <dgm:spPr/>
      <dgm:t>
        <a:bodyPr/>
        <a:lstStyle/>
        <a:p>
          <a:endParaRPr lang="en-US"/>
        </a:p>
      </dgm:t>
    </dgm:pt>
    <dgm:pt modelId="{44D21CAB-EEB3-4AB3-B1A6-022AE47FC10A}">
      <dgm:prSet phldrT="[Text]"/>
      <dgm:spPr/>
      <dgm:t>
        <a:bodyPr/>
        <a:lstStyle/>
        <a:p>
          <a:endParaRPr lang="en-US" dirty="0"/>
        </a:p>
      </dgm:t>
    </dgm:pt>
    <dgm:pt modelId="{80728E9A-4351-4239-8C07-B55ACBDDBCC4}" type="parTrans" cxnId="{0CF18D50-4ABD-4DE5-9483-89DB1D5A8250}">
      <dgm:prSet/>
      <dgm:spPr/>
      <dgm:t>
        <a:bodyPr/>
        <a:lstStyle/>
        <a:p>
          <a:endParaRPr lang="en-US"/>
        </a:p>
      </dgm:t>
    </dgm:pt>
    <dgm:pt modelId="{01201EBD-4341-4E07-92E2-D18FEDC397E7}" type="sibTrans" cxnId="{0CF18D50-4ABD-4DE5-9483-89DB1D5A8250}">
      <dgm:prSet/>
      <dgm:spPr/>
      <dgm:t>
        <a:bodyPr/>
        <a:lstStyle/>
        <a:p>
          <a:endParaRPr lang="en-US"/>
        </a:p>
      </dgm:t>
    </dgm:pt>
    <dgm:pt modelId="{879B7959-BBC4-44F1-9521-BAC30C9EA4F4}" type="pres">
      <dgm:prSet presAssocID="{FD5EB74E-966F-42B5-B121-59969D826DD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B759EB2-21B9-4933-AE79-B3C6D7FEBC81}" type="pres">
      <dgm:prSet presAssocID="{F0F3C2C2-8574-4B0F-B94C-159D08A252F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DAA1B78-9B51-45B4-A8DF-C466D91F1A56}" type="pres">
      <dgm:prSet presAssocID="{F0F3C2C2-8574-4B0F-B94C-159D08A252F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1209774-A33F-4322-AE7E-8C3E7FF71D53}" type="pres">
      <dgm:prSet presAssocID="{1AEFFEC1-22EE-4694-8FBC-B3C4513E2BD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0DB7F83-AF55-42AD-B408-932F839BB9E8}" type="pres">
      <dgm:prSet presAssocID="{1AEFFEC1-22EE-4694-8FBC-B3C4513E2BD5}" presName="childText2" presStyleLbl="solidAlignAcc1" presStyleIdx="1" presStyleCnt="3" custLinFactNeighborX="-866" custLinFactNeighborY="-2821">
        <dgm:presLayoutVars>
          <dgm:chMax val="0"/>
          <dgm:chPref val="0"/>
          <dgm:bulletEnabled val="1"/>
        </dgm:presLayoutVars>
      </dgm:prSet>
      <dgm:spPr/>
    </dgm:pt>
    <dgm:pt modelId="{EB48265F-3C96-45A9-8451-F8EABACB3AD4}" type="pres">
      <dgm:prSet presAssocID="{D0F98A3F-488E-4777-8727-B580818C99B7}" presName="parentText3" presStyleLbl="node1" presStyleIdx="2" presStyleCnt="3" custLinFactNeighborX="-535" custLinFactNeighborY="-5734">
        <dgm:presLayoutVars>
          <dgm:chMax/>
          <dgm:chPref val="3"/>
          <dgm:bulletEnabled val="1"/>
        </dgm:presLayoutVars>
      </dgm:prSet>
      <dgm:spPr/>
    </dgm:pt>
    <dgm:pt modelId="{D50E555A-997C-4381-A406-4E73501D8C56}" type="pres">
      <dgm:prSet presAssocID="{D0F98A3F-488E-4777-8727-B580818C99B7}" presName="childText3" presStyleLbl="solidAlignAcc1" presStyleIdx="2" presStyleCnt="3" custScaleY="127222">
        <dgm:presLayoutVars>
          <dgm:chMax val="0"/>
          <dgm:chPref val="0"/>
          <dgm:bulletEnabled val="1"/>
        </dgm:presLayoutVars>
      </dgm:prSet>
      <dgm:spPr/>
    </dgm:pt>
  </dgm:ptLst>
  <dgm:cxnLst>
    <dgm:cxn modelId="{0DA00C09-F060-4C8D-A473-1AEA1F6750E4}" type="presOf" srcId="{FD5EB74E-966F-42B5-B121-59969D826DDB}" destId="{879B7959-BBC4-44F1-9521-BAC30C9EA4F4}" srcOrd="0" destOrd="0" presId="urn:microsoft.com/office/officeart/2009/3/layout/IncreasingArrowsProcess"/>
    <dgm:cxn modelId="{66800A1D-2304-49D0-B88D-C9FEC0E9503E}" srcId="{FD5EB74E-966F-42B5-B121-59969D826DDB}" destId="{1AEFFEC1-22EE-4694-8FBC-B3C4513E2BD5}" srcOrd="1" destOrd="0" parTransId="{49C63A3F-4049-4752-9DB9-419813DC1A25}" sibTransId="{4AB6D666-6A84-4F38-BB11-4D9F2BC708C0}"/>
    <dgm:cxn modelId="{915FE942-5DE2-4191-B949-3E27539709CA}" type="presOf" srcId="{D0F98A3F-488E-4777-8727-B580818C99B7}" destId="{EB48265F-3C96-45A9-8451-F8EABACB3AD4}" srcOrd="0" destOrd="0" presId="urn:microsoft.com/office/officeart/2009/3/layout/IncreasingArrowsProcess"/>
    <dgm:cxn modelId="{A953C465-2C19-438A-AB9B-82EE41F3995D}" srcId="{F0F3C2C2-8574-4B0F-B94C-159D08A252F4}" destId="{4481F646-B52D-4255-9728-A93D8144ABDB}" srcOrd="0" destOrd="0" parTransId="{866BCFBB-4E91-43E2-86DE-AD21DC9BA681}" sibTransId="{E19553D5-046F-46DD-8FCD-E60641228840}"/>
    <dgm:cxn modelId="{FE36B56C-5541-43BB-839D-50EF0D6F2EB5}" srcId="{1AEFFEC1-22EE-4694-8FBC-B3C4513E2BD5}" destId="{71600EEB-F35C-4395-8272-8F8D79699374}" srcOrd="0" destOrd="0" parTransId="{12B8CDBA-8591-41B3-9DD8-636FC9F65F45}" sibTransId="{5E5CA152-2B59-430F-B74D-1E4D88B4383C}"/>
    <dgm:cxn modelId="{0CF18D50-4ABD-4DE5-9483-89DB1D5A8250}" srcId="{D0F98A3F-488E-4777-8727-B580818C99B7}" destId="{44D21CAB-EEB3-4AB3-B1A6-022AE47FC10A}" srcOrd="0" destOrd="0" parTransId="{80728E9A-4351-4239-8C07-B55ACBDDBCC4}" sibTransId="{01201EBD-4341-4E07-92E2-D18FEDC397E7}"/>
    <dgm:cxn modelId="{849A5972-17CF-45AC-A1C8-FD42C8A16957}" srcId="{FD5EB74E-966F-42B5-B121-59969D826DDB}" destId="{D0F98A3F-488E-4777-8727-B580818C99B7}" srcOrd="2" destOrd="0" parTransId="{B33E7E61-3DA2-4108-A6AD-C5F6C8330211}" sibTransId="{1D2D51E5-773A-4C03-8F6C-33D35C4D9F0C}"/>
    <dgm:cxn modelId="{95697E5A-858A-4543-937F-9438965F44E1}" srcId="{FD5EB74E-966F-42B5-B121-59969D826DDB}" destId="{F0F3C2C2-8574-4B0F-B94C-159D08A252F4}" srcOrd="0" destOrd="0" parTransId="{A0E6D56B-20C5-41C5-9416-44E43E64999B}" sibTransId="{7A8062F0-BD6E-477D-91C1-46E33D741C61}"/>
    <dgm:cxn modelId="{315A6F85-81A6-4C5E-A9B6-A44DECFDF7C5}" type="presOf" srcId="{71600EEB-F35C-4395-8272-8F8D79699374}" destId="{D0DB7F83-AF55-42AD-B408-932F839BB9E8}" srcOrd="0" destOrd="0" presId="urn:microsoft.com/office/officeart/2009/3/layout/IncreasingArrowsProcess"/>
    <dgm:cxn modelId="{86F6ED9C-6D5A-4748-AC9B-DB643A99E59E}" type="presOf" srcId="{4481F646-B52D-4255-9728-A93D8144ABDB}" destId="{8DAA1B78-9B51-45B4-A8DF-C466D91F1A56}" srcOrd="0" destOrd="0" presId="urn:microsoft.com/office/officeart/2009/3/layout/IncreasingArrowsProcess"/>
    <dgm:cxn modelId="{A9C773A0-701D-4287-9F1E-5227A6EBB5B1}" type="presOf" srcId="{44D21CAB-EEB3-4AB3-B1A6-022AE47FC10A}" destId="{D50E555A-997C-4381-A406-4E73501D8C56}" srcOrd="0" destOrd="0" presId="urn:microsoft.com/office/officeart/2009/3/layout/IncreasingArrowsProcess"/>
    <dgm:cxn modelId="{BAE416DE-D404-4C99-A178-576864465DBB}" type="presOf" srcId="{F0F3C2C2-8574-4B0F-B94C-159D08A252F4}" destId="{1B759EB2-21B9-4933-AE79-B3C6D7FEBC81}" srcOrd="0" destOrd="0" presId="urn:microsoft.com/office/officeart/2009/3/layout/IncreasingArrowsProcess"/>
    <dgm:cxn modelId="{F8D1D5F9-C2A7-4D7C-858C-98D466CA034C}" type="presOf" srcId="{1AEFFEC1-22EE-4694-8FBC-B3C4513E2BD5}" destId="{A1209774-A33F-4322-AE7E-8C3E7FF71D53}" srcOrd="0" destOrd="0" presId="urn:microsoft.com/office/officeart/2009/3/layout/IncreasingArrowsProcess"/>
    <dgm:cxn modelId="{C7434870-C02D-4EF7-A334-04CF515188B1}" type="presParOf" srcId="{879B7959-BBC4-44F1-9521-BAC30C9EA4F4}" destId="{1B759EB2-21B9-4933-AE79-B3C6D7FEBC81}" srcOrd="0" destOrd="0" presId="urn:microsoft.com/office/officeart/2009/3/layout/IncreasingArrowsProcess"/>
    <dgm:cxn modelId="{8776CC50-C987-483E-B05D-C3B14B1EEF31}" type="presParOf" srcId="{879B7959-BBC4-44F1-9521-BAC30C9EA4F4}" destId="{8DAA1B78-9B51-45B4-A8DF-C466D91F1A56}" srcOrd="1" destOrd="0" presId="urn:microsoft.com/office/officeart/2009/3/layout/IncreasingArrowsProcess"/>
    <dgm:cxn modelId="{3FA3CEC0-EA99-4E9E-9C4C-4249B95FA87B}" type="presParOf" srcId="{879B7959-BBC4-44F1-9521-BAC30C9EA4F4}" destId="{A1209774-A33F-4322-AE7E-8C3E7FF71D53}" srcOrd="2" destOrd="0" presId="urn:microsoft.com/office/officeart/2009/3/layout/IncreasingArrowsProcess"/>
    <dgm:cxn modelId="{AB0CF0D8-ECD8-489D-BF67-D495CCFFA7A6}" type="presParOf" srcId="{879B7959-BBC4-44F1-9521-BAC30C9EA4F4}" destId="{D0DB7F83-AF55-42AD-B408-932F839BB9E8}" srcOrd="3" destOrd="0" presId="urn:microsoft.com/office/officeart/2009/3/layout/IncreasingArrowsProcess"/>
    <dgm:cxn modelId="{70478720-B444-432B-8578-BA92DF903937}" type="presParOf" srcId="{879B7959-BBC4-44F1-9521-BAC30C9EA4F4}" destId="{EB48265F-3C96-45A9-8451-F8EABACB3AD4}" srcOrd="4" destOrd="0" presId="urn:microsoft.com/office/officeart/2009/3/layout/IncreasingArrowsProcess"/>
    <dgm:cxn modelId="{F9571B56-B5BA-420F-880C-5C4208A46333}" type="presParOf" srcId="{879B7959-BBC4-44F1-9521-BAC30C9EA4F4}" destId="{D50E555A-997C-4381-A406-4E73501D8C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5EA11-DB4F-4F9E-A880-75BE97DACC8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8B6BB1D-3DF2-4987-8199-D3C579BA270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AWARE</a:t>
          </a:r>
        </a:p>
      </dgm:t>
    </dgm:pt>
    <dgm:pt modelId="{D31D2CE6-ECA3-4254-B72F-A62894F2D2C8}" type="parTrans" cxnId="{F5D0D947-86A2-40B2-B6DE-7E618AF536CF}">
      <dgm:prSet/>
      <dgm:spPr/>
      <dgm:t>
        <a:bodyPr/>
        <a:lstStyle/>
        <a:p>
          <a:endParaRPr lang="en-US"/>
        </a:p>
      </dgm:t>
    </dgm:pt>
    <dgm:pt modelId="{9646824A-3196-4AF5-BB83-A16B50FDD89B}" type="sibTrans" cxnId="{F5D0D947-86A2-40B2-B6DE-7E618AF536CF}">
      <dgm:prSet/>
      <dgm:spPr/>
      <dgm:t>
        <a:bodyPr/>
        <a:lstStyle/>
        <a:p>
          <a:endParaRPr lang="en-US"/>
        </a:p>
      </dgm:t>
    </dgm:pt>
    <dgm:pt modelId="{A8725876-0411-4302-84BA-61B1CBF42B15}">
      <dgm:prSet phldrT="[Text]"/>
      <dgm:spPr/>
      <dgm:t>
        <a:bodyPr/>
        <a:lstStyle/>
        <a:p>
          <a:endParaRPr lang="en-US" dirty="0"/>
        </a:p>
      </dgm:t>
    </dgm:pt>
    <dgm:pt modelId="{9FAAD6AB-DC3F-47DB-BC43-6DE519E28A20}" type="parTrans" cxnId="{D5556682-8A7E-4631-AA8A-233480B55B14}">
      <dgm:prSet/>
      <dgm:spPr/>
      <dgm:t>
        <a:bodyPr/>
        <a:lstStyle/>
        <a:p>
          <a:endParaRPr lang="en-US"/>
        </a:p>
      </dgm:t>
    </dgm:pt>
    <dgm:pt modelId="{72E7B70C-A87C-4D50-8932-A59215C1A21D}" type="sibTrans" cxnId="{D5556682-8A7E-4631-AA8A-233480B55B14}">
      <dgm:prSet/>
      <dgm:spPr/>
      <dgm:t>
        <a:bodyPr/>
        <a:lstStyle/>
        <a:p>
          <a:endParaRPr lang="en-US"/>
        </a:p>
      </dgm:t>
    </dgm:pt>
    <dgm:pt modelId="{C8A9738A-0CB7-47AE-8B43-9342F6F5315D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DC8A156D-6EBB-4E02-951A-65D0ECAA97C8}" type="parTrans" cxnId="{D84E1DA9-95A4-4829-82B7-F9CFA1863F5C}">
      <dgm:prSet/>
      <dgm:spPr/>
      <dgm:t>
        <a:bodyPr/>
        <a:lstStyle/>
        <a:p>
          <a:endParaRPr lang="en-US"/>
        </a:p>
      </dgm:t>
    </dgm:pt>
    <dgm:pt modelId="{15CA8C74-27C7-4832-A521-DB7F25A50D1D}" type="sibTrans" cxnId="{D84E1DA9-95A4-4829-82B7-F9CFA1863F5C}">
      <dgm:prSet/>
      <dgm:spPr/>
      <dgm:t>
        <a:bodyPr/>
        <a:lstStyle/>
        <a:p>
          <a:endParaRPr lang="en-US"/>
        </a:p>
      </dgm:t>
    </dgm:pt>
    <dgm:pt modelId="{02CB0311-C9EB-4FFC-A169-8D38BBC6C851}">
      <dgm:prSet phldrT="[Text]"/>
      <dgm:spPr/>
      <dgm:t>
        <a:bodyPr/>
        <a:lstStyle/>
        <a:p>
          <a:endParaRPr lang="en-US" dirty="0"/>
        </a:p>
      </dgm:t>
    </dgm:pt>
    <dgm:pt modelId="{65DA8AA4-9667-4DBF-A86B-EA710F52E28B}" type="parTrans" cxnId="{7F324E36-4C9E-475B-A99F-6840910BBFF1}">
      <dgm:prSet/>
      <dgm:spPr/>
      <dgm:t>
        <a:bodyPr/>
        <a:lstStyle/>
        <a:p>
          <a:endParaRPr lang="en-US"/>
        </a:p>
      </dgm:t>
    </dgm:pt>
    <dgm:pt modelId="{B7CA2BA1-037E-4192-A3FF-7D2937C1A61A}" type="sibTrans" cxnId="{7F324E36-4C9E-475B-A99F-6840910BBFF1}">
      <dgm:prSet/>
      <dgm:spPr/>
      <dgm:t>
        <a:bodyPr/>
        <a:lstStyle/>
        <a:p>
          <a:endParaRPr lang="en-US"/>
        </a:p>
      </dgm:t>
    </dgm:pt>
    <dgm:pt modelId="{EDE1F58D-E72F-42B0-9C89-1A679031E0EF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APPLY</a:t>
          </a:r>
        </a:p>
      </dgm:t>
    </dgm:pt>
    <dgm:pt modelId="{AFD7A45D-9B75-40CC-B1AA-25DB6E9BE800}" type="parTrans" cxnId="{36023DE4-5ADE-4F2A-ABC5-27614754AAD2}">
      <dgm:prSet/>
      <dgm:spPr/>
      <dgm:t>
        <a:bodyPr/>
        <a:lstStyle/>
        <a:p>
          <a:endParaRPr lang="en-US"/>
        </a:p>
      </dgm:t>
    </dgm:pt>
    <dgm:pt modelId="{3EB22A2A-CEEA-41B4-85B6-4467D898F55C}" type="sibTrans" cxnId="{36023DE4-5ADE-4F2A-ABC5-27614754AAD2}">
      <dgm:prSet/>
      <dgm:spPr/>
      <dgm:t>
        <a:bodyPr/>
        <a:lstStyle/>
        <a:p>
          <a:endParaRPr lang="en-US"/>
        </a:p>
      </dgm:t>
    </dgm:pt>
    <dgm:pt modelId="{8C0FC0FB-5FB8-4887-B9A4-595FDFDFC0EA}">
      <dgm:prSet phldrT="[Text]"/>
      <dgm:spPr/>
      <dgm:t>
        <a:bodyPr/>
        <a:lstStyle/>
        <a:p>
          <a:endParaRPr lang="en-US" dirty="0"/>
        </a:p>
      </dgm:t>
    </dgm:pt>
    <dgm:pt modelId="{C54B0D33-D99B-4912-9AFB-9AEBEBD46AF3}" type="parTrans" cxnId="{E256DD4E-FF70-4DD3-9026-079E4C3C080E}">
      <dgm:prSet/>
      <dgm:spPr/>
      <dgm:t>
        <a:bodyPr/>
        <a:lstStyle/>
        <a:p>
          <a:endParaRPr lang="en-US"/>
        </a:p>
      </dgm:t>
    </dgm:pt>
    <dgm:pt modelId="{23FBA38E-FC17-48C2-9B44-77B40D219683}" type="sibTrans" cxnId="{E256DD4E-FF70-4DD3-9026-079E4C3C080E}">
      <dgm:prSet/>
      <dgm:spPr/>
      <dgm:t>
        <a:bodyPr/>
        <a:lstStyle/>
        <a:p>
          <a:endParaRPr lang="en-US"/>
        </a:p>
      </dgm:t>
    </dgm:pt>
    <dgm:pt modelId="{0AD1C5A8-DB65-4FC5-9529-2E27B926DCEF}">
      <dgm:prSet phldrT="[Text]"/>
      <dgm:spPr/>
      <dgm:t>
        <a:bodyPr/>
        <a:lstStyle/>
        <a:p>
          <a:endParaRPr lang="en-US"/>
        </a:p>
      </dgm:t>
    </dgm:pt>
    <dgm:pt modelId="{E2C132BC-406E-4280-9E79-6B17C407C513}" type="parTrans" cxnId="{8F658612-B16F-46B5-9D96-6335EE34650C}">
      <dgm:prSet/>
      <dgm:spPr/>
      <dgm:t>
        <a:bodyPr/>
        <a:lstStyle/>
        <a:p>
          <a:endParaRPr lang="en-US"/>
        </a:p>
      </dgm:t>
    </dgm:pt>
    <dgm:pt modelId="{83922C7E-64C9-46A1-8B14-32CB72C62A27}" type="sibTrans" cxnId="{8F658612-B16F-46B5-9D96-6335EE34650C}">
      <dgm:prSet/>
      <dgm:spPr/>
      <dgm:t>
        <a:bodyPr/>
        <a:lstStyle/>
        <a:p>
          <a:endParaRPr lang="en-US"/>
        </a:p>
      </dgm:t>
    </dgm:pt>
    <dgm:pt modelId="{B2CE1A2E-7822-480E-BDA9-C0329C8EB41C}">
      <dgm:prSet phldrT="[Text]"/>
      <dgm:spPr/>
      <dgm:t>
        <a:bodyPr/>
        <a:lstStyle/>
        <a:p>
          <a:endParaRPr lang="en-US"/>
        </a:p>
      </dgm:t>
    </dgm:pt>
    <dgm:pt modelId="{838D386F-B2E2-4578-A214-F9B56220861A}" type="parTrans" cxnId="{2B759623-A0DE-4613-B26B-5B05FD1ECFFE}">
      <dgm:prSet/>
      <dgm:spPr/>
      <dgm:t>
        <a:bodyPr/>
        <a:lstStyle/>
        <a:p>
          <a:endParaRPr lang="en-US"/>
        </a:p>
      </dgm:t>
    </dgm:pt>
    <dgm:pt modelId="{5107A6C7-C476-4401-830A-8B7821BD1949}" type="sibTrans" cxnId="{2B759623-A0DE-4613-B26B-5B05FD1ECFFE}">
      <dgm:prSet/>
      <dgm:spPr/>
      <dgm:t>
        <a:bodyPr/>
        <a:lstStyle/>
        <a:p>
          <a:endParaRPr lang="en-US"/>
        </a:p>
      </dgm:t>
    </dgm:pt>
    <dgm:pt modelId="{3B52A8E8-801D-41DF-B527-E464836F3BBA}" type="pres">
      <dgm:prSet presAssocID="{5375EA11-DB4F-4F9E-A880-75BE97DACC8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6CF1B2E-3C53-4DF5-94E0-4EED5C206018}" type="pres">
      <dgm:prSet presAssocID="{E8B6BB1D-3DF2-4987-8199-D3C579BA2706}" presName="parentText1" presStyleLbl="node1" presStyleIdx="0" presStyleCnt="3" custScaleX="90689" custLinFactNeighborX="4666" custLinFactNeighborY="-1255">
        <dgm:presLayoutVars>
          <dgm:chMax/>
          <dgm:chPref val="3"/>
          <dgm:bulletEnabled val="1"/>
        </dgm:presLayoutVars>
      </dgm:prSet>
      <dgm:spPr/>
    </dgm:pt>
    <dgm:pt modelId="{0C56117B-F80E-43CB-BBCC-F03C925D4B6E}" type="pres">
      <dgm:prSet presAssocID="{E8B6BB1D-3DF2-4987-8199-D3C579BA2706}" presName="childText1" presStyleLbl="solidAlignAcc1" presStyleIdx="0" presStyleCnt="3" custScaleX="83842" custScaleY="56412" custLinFactNeighborX="22521" custLinFactNeighborY="-24339">
        <dgm:presLayoutVars>
          <dgm:chMax val="0"/>
          <dgm:chPref val="0"/>
          <dgm:bulletEnabled val="1"/>
        </dgm:presLayoutVars>
      </dgm:prSet>
      <dgm:spPr/>
    </dgm:pt>
    <dgm:pt modelId="{F17CBA66-2E27-49DA-BEAE-D64D50CB46D0}" type="pres">
      <dgm:prSet presAssocID="{C8A9738A-0CB7-47AE-8B43-9342F6F5315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A2A8F41-F8FB-4842-A5D2-3F3EACF00D0D}" type="pres">
      <dgm:prSet presAssocID="{C8A9738A-0CB7-47AE-8B43-9342F6F5315D}" presName="childText2" presStyleLbl="solidAlignAcc1" presStyleIdx="1" presStyleCnt="3" custScaleY="95433" custLinFactNeighborX="-969" custLinFactNeighborY="-3344">
        <dgm:presLayoutVars>
          <dgm:chMax val="0"/>
          <dgm:chPref val="0"/>
          <dgm:bulletEnabled val="1"/>
        </dgm:presLayoutVars>
      </dgm:prSet>
      <dgm:spPr/>
    </dgm:pt>
    <dgm:pt modelId="{B2EC849E-6403-43A0-BC5D-FD57DD8FBA8C}" type="pres">
      <dgm:prSet presAssocID="{EDE1F58D-E72F-42B0-9C89-1A679031E0EF}" presName="parentText3" presStyleLbl="node1" presStyleIdx="2" presStyleCnt="3" custScaleX="124175" custLinFactNeighborX="-10765" custLinFactNeighborY="-1841">
        <dgm:presLayoutVars>
          <dgm:chMax/>
          <dgm:chPref val="3"/>
          <dgm:bulletEnabled val="1"/>
        </dgm:presLayoutVars>
      </dgm:prSet>
      <dgm:spPr/>
    </dgm:pt>
    <dgm:pt modelId="{9133179F-70F1-4399-B486-FEC7BB05CB90}" type="pres">
      <dgm:prSet presAssocID="{EDE1F58D-E72F-42B0-9C89-1A679031E0EF}" presName="childText3" presStyleLbl="solidAlignAcc1" presStyleIdx="2" presStyleCnt="3" custScaleX="109224" custScaleY="108401" custLinFactNeighborX="-2697" custLinFactNeighborY="2451">
        <dgm:presLayoutVars>
          <dgm:chMax val="0"/>
          <dgm:chPref val="0"/>
          <dgm:bulletEnabled val="1"/>
        </dgm:presLayoutVars>
      </dgm:prSet>
      <dgm:spPr/>
    </dgm:pt>
  </dgm:ptLst>
  <dgm:cxnLst>
    <dgm:cxn modelId="{86622308-41E9-498C-BCE0-45542FB812DE}" type="presOf" srcId="{02CB0311-C9EB-4FFC-A169-8D38BBC6C851}" destId="{FA2A8F41-F8FB-4842-A5D2-3F3EACF00D0D}" srcOrd="0" destOrd="0" presId="urn:microsoft.com/office/officeart/2009/3/layout/IncreasingArrowsProcess"/>
    <dgm:cxn modelId="{FDE3990D-727D-4CCE-A9DC-63D1D45CC297}" type="presOf" srcId="{EDE1F58D-E72F-42B0-9C89-1A679031E0EF}" destId="{B2EC849E-6403-43A0-BC5D-FD57DD8FBA8C}" srcOrd="0" destOrd="0" presId="urn:microsoft.com/office/officeart/2009/3/layout/IncreasingArrowsProcess"/>
    <dgm:cxn modelId="{8F658612-B16F-46B5-9D96-6335EE34650C}" srcId="{E8B6BB1D-3DF2-4987-8199-D3C579BA2706}" destId="{0AD1C5A8-DB65-4FC5-9529-2E27B926DCEF}" srcOrd="1" destOrd="0" parTransId="{E2C132BC-406E-4280-9E79-6B17C407C513}" sibTransId="{83922C7E-64C9-46A1-8B14-32CB72C62A27}"/>
    <dgm:cxn modelId="{B83F9612-A2D5-42B2-8338-C36F32A96210}" type="presOf" srcId="{5375EA11-DB4F-4F9E-A880-75BE97DACC8D}" destId="{3B52A8E8-801D-41DF-B527-E464836F3BBA}" srcOrd="0" destOrd="0" presId="urn:microsoft.com/office/officeart/2009/3/layout/IncreasingArrowsProcess"/>
    <dgm:cxn modelId="{2B759623-A0DE-4613-B26B-5B05FD1ECFFE}" srcId="{E8B6BB1D-3DF2-4987-8199-D3C579BA2706}" destId="{B2CE1A2E-7822-480E-BDA9-C0329C8EB41C}" srcOrd="2" destOrd="0" parTransId="{838D386F-B2E2-4578-A214-F9B56220861A}" sibTransId="{5107A6C7-C476-4401-830A-8B7821BD1949}"/>
    <dgm:cxn modelId="{7F324E36-4C9E-475B-A99F-6840910BBFF1}" srcId="{C8A9738A-0CB7-47AE-8B43-9342F6F5315D}" destId="{02CB0311-C9EB-4FFC-A169-8D38BBC6C851}" srcOrd="0" destOrd="0" parTransId="{65DA8AA4-9667-4DBF-A86B-EA710F52E28B}" sibTransId="{B7CA2BA1-037E-4192-A3FF-7D2937C1A61A}"/>
    <dgm:cxn modelId="{F5D0D947-86A2-40B2-B6DE-7E618AF536CF}" srcId="{5375EA11-DB4F-4F9E-A880-75BE97DACC8D}" destId="{E8B6BB1D-3DF2-4987-8199-D3C579BA2706}" srcOrd="0" destOrd="0" parTransId="{D31D2CE6-ECA3-4254-B72F-A62894F2D2C8}" sibTransId="{9646824A-3196-4AF5-BB83-A16B50FDD89B}"/>
    <dgm:cxn modelId="{E256DD4E-FF70-4DD3-9026-079E4C3C080E}" srcId="{EDE1F58D-E72F-42B0-9C89-1A679031E0EF}" destId="{8C0FC0FB-5FB8-4887-B9A4-595FDFDFC0EA}" srcOrd="0" destOrd="0" parTransId="{C54B0D33-D99B-4912-9AFB-9AEBEBD46AF3}" sibTransId="{23FBA38E-FC17-48C2-9B44-77B40D219683}"/>
    <dgm:cxn modelId="{D5556682-8A7E-4631-AA8A-233480B55B14}" srcId="{E8B6BB1D-3DF2-4987-8199-D3C579BA2706}" destId="{A8725876-0411-4302-84BA-61B1CBF42B15}" srcOrd="0" destOrd="0" parTransId="{9FAAD6AB-DC3F-47DB-BC43-6DE519E28A20}" sibTransId="{72E7B70C-A87C-4D50-8932-A59215C1A21D}"/>
    <dgm:cxn modelId="{7C8E4584-BC74-4DD2-8619-63F8486C4CB2}" type="presOf" srcId="{A8725876-0411-4302-84BA-61B1CBF42B15}" destId="{0C56117B-F80E-43CB-BBCC-F03C925D4B6E}" srcOrd="0" destOrd="0" presId="urn:microsoft.com/office/officeart/2009/3/layout/IncreasingArrowsProcess"/>
    <dgm:cxn modelId="{73E3C387-4674-4B30-9925-1FC9242363C2}" type="presOf" srcId="{0AD1C5A8-DB65-4FC5-9529-2E27B926DCEF}" destId="{0C56117B-F80E-43CB-BBCC-F03C925D4B6E}" srcOrd="0" destOrd="1" presId="urn:microsoft.com/office/officeart/2009/3/layout/IncreasingArrowsProcess"/>
    <dgm:cxn modelId="{D84E1DA9-95A4-4829-82B7-F9CFA1863F5C}" srcId="{5375EA11-DB4F-4F9E-A880-75BE97DACC8D}" destId="{C8A9738A-0CB7-47AE-8B43-9342F6F5315D}" srcOrd="1" destOrd="0" parTransId="{DC8A156D-6EBB-4E02-951A-65D0ECAA97C8}" sibTransId="{15CA8C74-27C7-4832-A521-DB7F25A50D1D}"/>
    <dgm:cxn modelId="{A8CA93AC-4173-4704-AB77-06AF2B5998E1}" type="presOf" srcId="{8C0FC0FB-5FB8-4887-B9A4-595FDFDFC0EA}" destId="{9133179F-70F1-4399-B486-FEC7BB05CB90}" srcOrd="0" destOrd="0" presId="urn:microsoft.com/office/officeart/2009/3/layout/IncreasingArrowsProcess"/>
    <dgm:cxn modelId="{36023DE4-5ADE-4F2A-ABC5-27614754AAD2}" srcId="{5375EA11-DB4F-4F9E-A880-75BE97DACC8D}" destId="{EDE1F58D-E72F-42B0-9C89-1A679031E0EF}" srcOrd="2" destOrd="0" parTransId="{AFD7A45D-9B75-40CC-B1AA-25DB6E9BE800}" sibTransId="{3EB22A2A-CEEA-41B4-85B6-4467D898F55C}"/>
    <dgm:cxn modelId="{721EDEE9-4D32-4DC0-8B3D-7111DDB6E9D8}" type="presOf" srcId="{C8A9738A-0CB7-47AE-8B43-9342F6F5315D}" destId="{F17CBA66-2E27-49DA-BEAE-D64D50CB46D0}" srcOrd="0" destOrd="0" presId="urn:microsoft.com/office/officeart/2009/3/layout/IncreasingArrowsProcess"/>
    <dgm:cxn modelId="{407024F1-A0FB-4CDF-8DF3-0A493C6EA140}" type="presOf" srcId="{E8B6BB1D-3DF2-4987-8199-D3C579BA2706}" destId="{D6CF1B2E-3C53-4DF5-94E0-4EED5C206018}" srcOrd="0" destOrd="0" presId="urn:microsoft.com/office/officeart/2009/3/layout/IncreasingArrowsProcess"/>
    <dgm:cxn modelId="{3A0246FF-8817-4663-A4E8-ECB4A080EF61}" type="presOf" srcId="{B2CE1A2E-7822-480E-BDA9-C0329C8EB41C}" destId="{0C56117B-F80E-43CB-BBCC-F03C925D4B6E}" srcOrd="0" destOrd="2" presId="urn:microsoft.com/office/officeart/2009/3/layout/IncreasingArrowsProcess"/>
    <dgm:cxn modelId="{2377F550-2319-488D-81F7-51234781054C}" type="presParOf" srcId="{3B52A8E8-801D-41DF-B527-E464836F3BBA}" destId="{D6CF1B2E-3C53-4DF5-94E0-4EED5C206018}" srcOrd="0" destOrd="0" presId="urn:microsoft.com/office/officeart/2009/3/layout/IncreasingArrowsProcess"/>
    <dgm:cxn modelId="{9BE38683-C59E-4D0F-8BE6-5C1F92D65595}" type="presParOf" srcId="{3B52A8E8-801D-41DF-B527-E464836F3BBA}" destId="{0C56117B-F80E-43CB-BBCC-F03C925D4B6E}" srcOrd="1" destOrd="0" presId="urn:microsoft.com/office/officeart/2009/3/layout/IncreasingArrowsProcess"/>
    <dgm:cxn modelId="{27A2DE6D-6112-431C-A249-1B77B18774B1}" type="presParOf" srcId="{3B52A8E8-801D-41DF-B527-E464836F3BBA}" destId="{F17CBA66-2E27-49DA-BEAE-D64D50CB46D0}" srcOrd="2" destOrd="0" presId="urn:microsoft.com/office/officeart/2009/3/layout/IncreasingArrowsProcess"/>
    <dgm:cxn modelId="{E988415F-E89B-4391-969B-2F316C2EA373}" type="presParOf" srcId="{3B52A8E8-801D-41DF-B527-E464836F3BBA}" destId="{FA2A8F41-F8FB-4842-A5D2-3F3EACF00D0D}" srcOrd="3" destOrd="0" presId="urn:microsoft.com/office/officeart/2009/3/layout/IncreasingArrowsProcess"/>
    <dgm:cxn modelId="{BE6CD4D4-D7D8-447E-9FAE-6A7FE80C3B2B}" type="presParOf" srcId="{3B52A8E8-801D-41DF-B527-E464836F3BBA}" destId="{B2EC849E-6403-43A0-BC5D-FD57DD8FBA8C}" srcOrd="4" destOrd="0" presId="urn:microsoft.com/office/officeart/2009/3/layout/IncreasingArrowsProcess"/>
    <dgm:cxn modelId="{39B11118-EA08-430B-B0A8-BF840AF51CA3}" type="presParOf" srcId="{3B52A8E8-801D-41DF-B527-E464836F3BBA}" destId="{9133179F-70F1-4399-B486-FEC7BB05CB9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59EB2-21B9-4933-AE79-B3C6D7FEBC81}">
      <dsp:nvSpPr>
        <dsp:cNvPr id="0" name=""/>
        <dsp:cNvSpPr/>
      </dsp:nvSpPr>
      <dsp:spPr>
        <a:xfrm>
          <a:off x="0" y="311858"/>
          <a:ext cx="9351205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AWARE</a:t>
          </a:r>
        </a:p>
      </dsp:txBody>
      <dsp:txXfrm>
        <a:off x="0" y="652331"/>
        <a:ext cx="9010732" cy="680945"/>
      </dsp:txXfrm>
    </dsp:sp>
    <dsp:sp modelId="{8DAA1B78-9B51-45B4-A8DF-C466D91F1A56}">
      <dsp:nvSpPr>
        <dsp:cNvPr id="0" name=""/>
        <dsp:cNvSpPr/>
      </dsp:nvSpPr>
      <dsp:spPr>
        <a:xfrm>
          <a:off x="0" y="1334369"/>
          <a:ext cx="2880171" cy="2623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1334369"/>
        <a:ext cx="2880171" cy="2623504"/>
      </dsp:txXfrm>
    </dsp:sp>
    <dsp:sp modelId="{A1209774-A33F-4322-AE7E-8C3E7FF71D53}">
      <dsp:nvSpPr>
        <dsp:cNvPr id="0" name=""/>
        <dsp:cNvSpPr/>
      </dsp:nvSpPr>
      <dsp:spPr>
        <a:xfrm>
          <a:off x="2880171" y="765822"/>
          <a:ext cx="6471033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EXPLORE</a:t>
          </a:r>
        </a:p>
      </dsp:txBody>
      <dsp:txXfrm>
        <a:off x="2880171" y="1106295"/>
        <a:ext cx="6130560" cy="680945"/>
      </dsp:txXfrm>
    </dsp:sp>
    <dsp:sp modelId="{D0DB7F83-AF55-42AD-B408-932F839BB9E8}">
      <dsp:nvSpPr>
        <dsp:cNvPr id="0" name=""/>
        <dsp:cNvSpPr/>
      </dsp:nvSpPr>
      <dsp:spPr>
        <a:xfrm>
          <a:off x="2855228" y="1742028"/>
          <a:ext cx="2880171" cy="2623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855228" y="1742028"/>
        <a:ext cx="2880171" cy="2623504"/>
      </dsp:txXfrm>
    </dsp:sp>
    <dsp:sp modelId="{EB48265F-3C96-45A9-8451-F8EABACB3AD4}">
      <dsp:nvSpPr>
        <dsp:cNvPr id="0" name=""/>
        <dsp:cNvSpPr/>
      </dsp:nvSpPr>
      <dsp:spPr>
        <a:xfrm>
          <a:off x="5741131" y="1141695"/>
          <a:ext cx="3590862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APPLY</a:t>
          </a:r>
        </a:p>
      </dsp:txBody>
      <dsp:txXfrm>
        <a:off x="5741131" y="1482168"/>
        <a:ext cx="3250389" cy="680945"/>
      </dsp:txXfrm>
    </dsp:sp>
    <dsp:sp modelId="{D50E555A-997C-4381-A406-4E73501D8C56}">
      <dsp:nvSpPr>
        <dsp:cNvPr id="0" name=""/>
        <dsp:cNvSpPr/>
      </dsp:nvSpPr>
      <dsp:spPr>
        <a:xfrm>
          <a:off x="5727465" y="1918141"/>
          <a:ext cx="2945925" cy="3288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727465" y="1918141"/>
        <a:ext cx="2945925" cy="3288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59EB2-21B9-4933-AE79-B3C6D7FEBC81}">
      <dsp:nvSpPr>
        <dsp:cNvPr id="0" name=""/>
        <dsp:cNvSpPr/>
      </dsp:nvSpPr>
      <dsp:spPr>
        <a:xfrm>
          <a:off x="0" y="450248"/>
          <a:ext cx="9351205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AWARE</a:t>
          </a:r>
        </a:p>
      </dsp:txBody>
      <dsp:txXfrm>
        <a:off x="0" y="790721"/>
        <a:ext cx="9010732" cy="680945"/>
      </dsp:txXfrm>
    </dsp:sp>
    <dsp:sp modelId="{8DAA1B78-9B51-45B4-A8DF-C466D91F1A56}">
      <dsp:nvSpPr>
        <dsp:cNvPr id="0" name=""/>
        <dsp:cNvSpPr/>
      </dsp:nvSpPr>
      <dsp:spPr>
        <a:xfrm>
          <a:off x="0" y="1500463"/>
          <a:ext cx="2880171" cy="2623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1500463"/>
        <a:ext cx="2880171" cy="2623504"/>
      </dsp:txXfrm>
    </dsp:sp>
    <dsp:sp modelId="{A1209774-A33F-4322-AE7E-8C3E7FF71D53}">
      <dsp:nvSpPr>
        <dsp:cNvPr id="0" name=""/>
        <dsp:cNvSpPr/>
      </dsp:nvSpPr>
      <dsp:spPr>
        <a:xfrm>
          <a:off x="2880171" y="904212"/>
          <a:ext cx="6471033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EXPLORE</a:t>
          </a:r>
        </a:p>
      </dsp:txBody>
      <dsp:txXfrm>
        <a:off x="2880171" y="1244685"/>
        <a:ext cx="6130560" cy="680945"/>
      </dsp:txXfrm>
    </dsp:sp>
    <dsp:sp modelId="{D0DB7F83-AF55-42AD-B408-932F839BB9E8}">
      <dsp:nvSpPr>
        <dsp:cNvPr id="0" name=""/>
        <dsp:cNvSpPr/>
      </dsp:nvSpPr>
      <dsp:spPr>
        <a:xfrm>
          <a:off x="2855228" y="1880418"/>
          <a:ext cx="2880171" cy="2623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855228" y="1880418"/>
        <a:ext cx="2880171" cy="2623504"/>
      </dsp:txXfrm>
    </dsp:sp>
    <dsp:sp modelId="{EB48265F-3C96-45A9-8451-F8EABACB3AD4}">
      <dsp:nvSpPr>
        <dsp:cNvPr id="0" name=""/>
        <dsp:cNvSpPr/>
      </dsp:nvSpPr>
      <dsp:spPr>
        <a:xfrm>
          <a:off x="5741131" y="1280085"/>
          <a:ext cx="3590862" cy="1361891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62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APPLY</a:t>
          </a:r>
        </a:p>
      </dsp:txBody>
      <dsp:txXfrm>
        <a:off x="5741131" y="1620558"/>
        <a:ext cx="3250389" cy="680945"/>
      </dsp:txXfrm>
    </dsp:sp>
    <dsp:sp modelId="{D50E555A-997C-4381-A406-4E73501D8C56}">
      <dsp:nvSpPr>
        <dsp:cNvPr id="0" name=""/>
        <dsp:cNvSpPr/>
      </dsp:nvSpPr>
      <dsp:spPr>
        <a:xfrm>
          <a:off x="5760342" y="2056532"/>
          <a:ext cx="2880171" cy="3288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760342" y="2056532"/>
        <a:ext cx="2880171" cy="3288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1B2E-3C53-4DF5-94E0-4EED5C206018}">
      <dsp:nvSpPr>
        <dsp:cNvPr id="0" name=""/>
        <dsp:cNvSpPr/>
      </dsp:nvSpPr>
      <dsp:spPr>
        <a:xfrm>
          <a:off x="618732" y="508339"/>
          <a:ext cx="9747577" cy="1565370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8503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AWARE</a:t>
          </a:r>
        </a:p>
      </dsp:txBody>
      <dsp:txXfrm>
        <a:off x="618732" y="899682"/>
        <a:ext cx="9356235" cy="782685"/>
      </dsp:txXfrm>
    </dsp:sp>
    <dsp:sp modelId="{0C56117B-F80E-43CB-BBCC-F03C925D4B6E}">
      <dsp:nvSpPr>
        <dsp:cNvPr id="0" name=""/>
        <dsp:cNvSpPr/>
      </dsp:nvSpPr>
      <dsp:spPr>
        <a:xfrm>
          <a:off x="629835" y="1658366"/>
          <a:ext cx="2775584" cy="1701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9835" y="1658366"/>
        <a:ext cx="2775584" cy="1701092"/>
      </dsp:txXfrm>
    </dsp:sp>
    <dsp:sp modelId="{F17CBA66-2E27-49DA-BEAE-D64D50CB46D0}">
      <dsp:nvSpPr>
        <dsp:cNvPr id="0" name=""/>
        <dsp:cNvSpPr/>
      </dsp:nvSpPr>
      <dsp:spPr>
        <a:xfrm>
          <a:off x="2927318" y="1049774"/>
          <a:ext cx="7437863" cy="15653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8503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EXPLORE</a:t>
          </a:r>
        </a:p>
      </dsp:txBody>
      <dsp:txXfrm>
        <a:off x="2927318" y="1441117"/>
        <a:ext cx="7046521" cy="782685"/>
      </dsp:txXfrm>
    </dsp:sp>
    <dsp:sp modelId="{FA2A8F41-F8FB-4842-A5D2-3F3EACF00D0D}">
      <dsp:nvSpPr>
        <dsp:cNvPr id="0" name=""/>
        <dsp:cNvSpPr/>
      </dsp:nvSpPr>
      <dsp:spPr>
        <a:xfrm>
          <a:off x="2895239" y="2224921"/>
          <a:ext cx="3310493" cy="2877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895239" y="2224921"/>
        <a:ext cx="3310493" cy="2877762"/>
      </dsp:txXfrm>
    </dsp:sp>
    <dsp:sp modelId="{B2EC849E-6403-43A0-BC5D-FD57DD8FBA8C}">
      <dsp:nvSpPr>
        <dsp:cNvPr id="0" name=""/>
        <dsp:cNvSpPr/>
      </dsp:nvSpPr>
      <dsp:spPr>
        <a:xfrm>
          <a:off x="5294605" y="1542746"/>
          <a:ext cx="5125160" cy="1565370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8503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</a:t>
          </a:r>
        </a:p>
      </dsp:txBody>
      <dsp:txXfrm>
        <a:off x="5294605" y="1934089"/>
        <a:ext cx="4733818" cy="782685"/>
      </dsp:txXfrm>
    </dsp:sp>
    <dsp:sp modelId="{9133179F-70F1-4399-B486-FEC7BB05CB90}">
      <dsp:nvSpPr>
        <dsp:cNvPr id="0" name=""/>
        <dsp:cNvSpPr/>
      </dsp:nvSpPr>
      <dsp:spPr>
        <a:xfrm>
          <a:off x="5995848" y="2726707"/>
          <a:ext cx="3615853" cy="3220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995848" y="2726707"/>
        <a:ext cx="3615853" cy="3220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5C87-37E0-4C46-ADC3-6040E9AEF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FF56-221A-4D7F-9027-FB757290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E252-4F75-4E4A-B012-A8F18BC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89BC-13AD-4412-B9C6-24CFEE5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24B7-7232-469A-9D31-85C6169A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0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216F-9330-43D3-B626-A2A0A8A5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BADDE-DADA-44AA-95BD-CCCB3AA44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94BB-DDF0-4599-AA43-6A2A675B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7636-10C6-488E-B1F8-5E0B1153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9796-D041-4466-9949-B72B4D3D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7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81054-529E-41F2-9F4C-5F0A8387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18E3-5EA2-4C3A-8C4F-A5D66E41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1CC5-86A9-4FB7-88D9-020DDB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F3A8-A094-429B-88EA-F858FCEA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0C64-C379-4FFE-90BB-623E0CE3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9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3CD4-E6E6-46ED-8C47-97A2FE4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3DAB-04AE-41ED-B7A5-D2CE285A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8676-4BBE-47AA-9DAD-722673A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1E90-19BA-4EEC-AE2D-0C6A7C92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62E46-032C-4005-8EFF-79F70828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0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DE23-9DED-45A6-ACD5-697A5A5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53EA-897D-47E8-8DD0-E7D3E4D7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757D-9CC4-4035-957F-E2547C5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C64F-F14C-44EE-9016-8AF9A112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4356-9675-43E5-B35D-FCE7E81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BFD-9BA1-409F-B9A4-5C238428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F8C4-221D-4619-A2B7-5EA0858B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3FF0E-4ADE-4FCA-BB07-044B01E3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69F14-54F6-44A6-AB60-F6ED4262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0601-E279-4FC2-AA15-2D019C24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CDE3-DA3B-4F43-81B1-8DB714D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5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289F-A1B4-4000-8ACE-F577DE23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87A1-E177-4C99-B8ED-F5D0EE1A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E47CA-8393-485E-8766-48F7CA2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DB8F4-6014-4881-858D-7840DB99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78A76-468F-4AFA-9EEF-A5936831C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09B27-7481-4077-950B-FE0C5B2A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AC398-E1B8-46F8-87A4-EE5491A2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45E4F-448A-4025-B761-E2CC3B5C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0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EB91-DBA3-4423-922C-E4730F44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9D9A-F729-474B-B3A0-984D0C44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901CE-70AF-4111-B12D-B322DCFD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89B8-70EA-4773-984E-498E4493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1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D90F1-E687-495D-9010-459D0B1E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3738A-E019-47BD-AA93-AB49CAE4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1820F-1E82-45F2-B1F2-74F02D4C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9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DCFE-99ED-4F77-9209-1E2DA257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7D9E-C197-46AF-A7EA-261CAA3B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8A08-7831-4CBE-9FEB-D6AB9A295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85F2B-0003-4AB4-87AD-984BCDC0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40DB-E8C9-4A11-83EE-5308124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7D70-869A-430E-AE40-10CFCF66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23AA-725E-49AE-A1A7-DE1F3034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550B-AD77-4383-9B77-5A4B89E3A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E56F2-7B95-4228-81E1-E22F2760A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3DE2A-7B24-496B-B15C-28ED4E2C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418C2-136D-47F9-B79F-AE3ECBCB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644A-11D2-4E37-9783-26134E40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1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0699B-FF19-405C-AC6B-3B1A6014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C09E-0DD4-4F13-9D8B-AFD0541F9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66794-8C06-4DE6-8220-D3F9630B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7A93-5FE6-4185-8B09-C44B2B623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24F7-89D5-4216-945C-311B8477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1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609742-AF89-470E-BF8B-5D23B470A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9429"/>
              </p:ext>
            </p:extLst>
          </p:nvPr>
        </p:nvGraphicFramePr>
        <p:xfrm>
          <a:off x="8850154" y="3348037"/>
          <a:ext cx="3278120" cy="346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441160" imgH="2578320" progId="">
                  <p:embed/>
                </p:oleObj>
              </mc:Choice>
              <mc:Fallback>
                <p:oleObj r:id="rId3" imgW="2441160" imgH="257832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4609742-AF89-470E-BF8B-5D23B470A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0154" y="3348037"/>
                        <a:ext cx="3278120" cy="346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136" y="2156727"/>
            <a:ext cx="9573027" cy="2820050"/>
          </a:xfrm>
        </p:spPr>
        <p:txBody>
          <a:bodyPr>
            <a:noAutofit/>
          </a:bodyPr>
          <a:lstStyle/>
          <a:p>
            <a:r>
              <a:rPr lang="en-AU" sz="5400" b="1" dirty="0">
                <a:latin typeface="+mn-lt"/>
              </a:rPr>
              <a:t>Our Strength Is in Our Character: </a:t>
            </a:r>
            <a:r>
              <a:rPr lang="en-AU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Embed The Language And Practice Of Character Strengths In Australia’s Largest Public School</a:t>
            </a:r>
            <a:endParaRPr lang="en-AU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879" y="5202238"/>
            <a:ext cx="9144000" cy="135473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Victoria McLuckie, Marita Frazer, Paul Sochanik and Phillip Pearce</a:t>
            </a:r>
          </a:p>
          <a:p>
            <a:r>
              <a:rPr lang="en-AU" b="1" dirty="0">
                <a:solidFill>
                  <a:srgbClr val="002060"/>
                </a:solidFill>
              </a:rPr>
              <a:t>Varsity College </a:t>
            </a:r>
          </a:p>
          <a:p>
            <a:r>
              <a:rPr lang="en-AU" dirty="0"/>
              <a:t>  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5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5" name="Curved Left Arrow 14"/>
          <p:cNvSpPr/>
          <p:nvPr/>
        </p:nvSpPr>
        <p:spPr>
          <a:xfrm>
            <a:off x="3412425" y="2231568"/>
            <a:ext cx="404948" cy="112340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3491509" y="3445546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534936" y="4639026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27758" y="2025072"/>
            <a:ext cx="2312126" cy="509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School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400" b="1" u="sng" dirty="0">
                <a:solidFill>
                  <a:srgbClr val="002060"/>
                </a:solidFill>
              </a:rPr>
              <a:t>YEAR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Class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student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5914933"/>
              </p:ext>
            </p:extLst>
          </p:nvPr>
        </p:nvGraphicFramePr>
        <p:xfrm>
          <a:off x="5561755" y="2279962"/>
          <a:ext cx="5676900" cy="321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7462" y="2093680"/>
            <a:ext cx="1936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Year 12 Strengths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1745323" y="838474"/>
            <a:ext cx="9144000" cy="96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2392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5" name="Curved Left Arrow 14"/>
          <p:cNvSpPr/>
          <p:nvPr/>
        </p:nvSpPr>
        <p:spPr>
          <a:xfrm>
            <a:off x="3707476" y="2126508"/>
            <a:ext cx="404948" cy="112340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3707476" y="3289662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740567" y="4532111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21771205"/>
              </p:ext>
            </p:extLst>
          </p:nvPr>
        </p:nvGraphicFramePr>
        <p:xfrm>
          <a:off x="4984648" y="1802606"/>
          <a:ext cx="6475615" cy="463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1745323" y="793674"/>
            <a:ext cx="9144000" cy="96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/>
              <a:t>Data Analysis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45371" y="1943628"/>
            <a:ext cx="2312126" cy="509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School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Year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800" b="1" u="sng" dirty="0">
                <a:solidFill>
                  <a:srgbClr val="002060"/>
                </a:solidFill>
              </a:rPr>
              <a:t>CLASS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273556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5" name="Curved Left Arrow 14"/>
          <p:cNvSpPr/>
          <p:nvPr/>
        </p:nvSpPr>
        <p:spPr>
          <a:xfrm>
            <a:off x="3707476" y="2126508"/>
            <a:ext cx="404948" cy="112340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3707476" y="3289662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740567" y="4532111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1745323" y="793674"/>
            <a:ext cx="9144000" cy="96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/>
              <a:t>Data Analysis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97824" y="1943628"/>
            <a:ext cx="2312126" cy="509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School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Year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Class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400" b="1" u="sng" dirty="0">
                <a:solidFill>
                  <a:srgbClr val="002060"/>
                </a:solidFill>
              </a:rPr>
              <a:t>STUDENT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02247"/>
              </p:ext>
            </p:extLst>
          </p:nvPr>
        </p:nvGraphicFramePr>
        <p:xfrm>
          <a:off x="4871899" y="2127064"/>
          <a:ext cx="6622869" cy="348778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64242">
                  <a:extLst>
                    <a:ext uri="{9D8B030D-6E8A-4147-A177-3AD203B41FA5}">
                      <a16:colId xmlns:a16="http://schemas.microsoft.com/office/drawing/2014/main" val="3081993814"/>
                    </a:ext>
                  </a:extLst>
                </a:gridCol>
                <a:gridCol w="870639">
                  <a:extLst>
                    <a:ext uri="{9D8B030D-6E8A-4147-A177-3AD203B41FA5}">
                      <a16:colId xmlns:a16="http://schemas.microsoft.com/office/drawing/2014/main" val="2037669227"/>
                    </a:ext>
                  </a:extLst>
                </a:gridCol>
                <a:gridCol w="864242">
                  <a:extLst>
                    <a:ext uri="{9D8B030D-6E8A-4147-A177-3AD203B41FA5}">
                      <a16:colId xmlns:a16="http://schemas.microsoft.com/office/drawing/2014/main" val="747476065"/>
                    </a:ext>
                  </a:extLst>
                </a:gridCol>
                <a:gridCol w="1004976">
                  <a:extLst>
                    <a:ext uri="{9D8B030D-6E8A-4147-A177-3AD203B41FA5}">
                      <a16:colId xmlns:a16="http://schemas.microsoft.com/office/drawing/2014/main" val="3744605481"/>
                    </a:ext>
                  </a:extLst>
                </a:gridCol>
                <a:gridCol w="1004976">
                  <a:extLst>
                    <a:ext uri="{9D8B030D-6E8A-4147-A177-3AD203B41FA5}">
                      <a16:colId xmlns:a16="http://schemas.microsoft.com/office/drawing/2014/main" val="666075578"/>
                    </a:ext>
                  </a:extLst>
                </a:gridCol>
                <a:gridCol w="923095">
                  <a:extLst>
                    <a:ext uri="{9D8B030D-6E8A-4147-A177-3AD203B41FA5}">
                      <a16:colId xmlns:a16="http://schemas.microsoft.com/office/drawing/2014/main" val="3683022253"/>
                    </a:ext>
                  </a:extLst>
                </a:gridCol>
                <a:gridCol w="1090699">
                  <a:extLst>
                    <a:ext uri="{9D8B030D-6E8A-4147-A177-3AD203B41FA5}">
                      <a16:colId xmlns:a16="http://schemas.microsoft.com/office/drawing/2014/main" val="3003409153"/>
                    </a:ext>
                  </a:extLst>
                </a:gridCol>
              </a:tblGrid>
              <a:tr h="26165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Student Name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Top 5 Signature Strengths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32502"/>
                  </a:ext>
                </a:extLst>
              </a:tr>
              <a:tr h="261650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First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Second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Third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Forth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Fifth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0906870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Franxx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Exxxx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Love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Prudence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Teamwork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Creativity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Fairness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654537"/>
                  </a:ext>
                </a:extLst>
              </a:tr>
              <a:tr h="261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Kaxx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Bxxxx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Humour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Kindness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Zest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Bravery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Love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134548"/>
                  </a:ext>
                </a:extLst>
              </a:tr>
              <a:tr h="726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Avxx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Sxxxx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Love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Gratitude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Humour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Social Intelligence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Teamwork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52436"/>
                  </a:ext>
                </a:extLst>
              </a:tr>
              <a:tr h="261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Natxxx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Gxxxx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Gratitude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Humility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Bravery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Zest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Forgiveness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584406"/>
                  </a:ext>
                </a:extLst>
              </a:tr>
              <a:tr h="480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Jetxxx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Dxxxx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Humour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Bravery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Creativity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Self-Regulation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Kindness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951823"/>
                  </a:ext>
                </a:extLst>
              </a:tr>
              <a:tr h="49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Soxxxx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Cxxxx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Zest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Bravery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Love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Humour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Social Intelligence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908779"/>
                  </a:ext>
                </a:extLst>
              </a:tr>
              <a:tr h="261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…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…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09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7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477" y="616887"/>
            <a:ext cx="5345650" cy="620652"/>
          </a:xfrm>
        </p:spPr>
        <p:txBody>
          <a:bodyPr>
            <a:noAutofit/>
          </a:bodyPr>
          <a:lstStyle/>
          <a:p>
            <a:pPr algn="l"/>
            <a:r>
              <a:rPr lang="en-AU" sz="4000" b="1" dirty="0">
                <a:solidFill>
                  <a:srgbClr val="002060"/>
                </a:solidFill>
                <a:latin typeface="+mj-lt"/>
              </a:rPr>
              <a:t>Positive Primer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483756"/>
            <a:ext cx="7472218" cy="45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9057"/>
            <a:ext cx="8691418" cy="3818744"/>
          </a:xfrm>
        </p:spPr>
        <p:txBody>
          <a:bodyPr>
            <a:noAutofit/>
          </a:bodyPr>
          <a:lstStyle/>
          <a:p>
            <a:pPr algn="l"/>
            <a:r>
              <a:rPr lang="en-AU" sz="4000" b="1" dirty="0"/>
              <a:t>Goal: </a:t>
            </a:r>
            <a:r>
              <a:rPr lang="en-AU" sz="4000" dirty="0">
                <a:solidFill>
                  <a:srgbClr val="002060"/>
                </a:solidFill>
              </a:rPr>
              <a:t>To view how Australia’s largest public school embed the language and practice of Character Strengths. </a:t>
            </a:r>
          </a:p>
          <a:p>
            <a:pPr algn="l"/>
            <a:r>
              <a:rPr lang="en-AU" sz="1000" dirty="0"/>
              <a:t>  </a:t>
            </a:r>
            <a:endParaRPr lang="en-AU" sz="1000" dirty="0">
              <a:solidFill>
                <a:srgbClr val="002060"/>
              </a:solidFill>
            </a:endParaRPr>
          </a:p>
          <a:p>
            <a:pPr algn="l"/>
            <a:r>
              <a:rPr lang="en-AU" sz="4000" b="1" dirty="0"/>
              <a:t>Success criteria</a:t>
            </a:r>
            <a:r>
              <a:rPr lang="en-AU" sz="4000" dirty="0"/>
              <a:t>: </a:t>
            </a:r>
            <a:r>
              <a:rPr lang="en-AU" sz="4000" dirty="0">
                <a:solidFill>
                  <a:srgbClr val="002060"/>
                </a:solidFill>
              </a:rPr>
              <a:t>I feel more confident in my ability to embed the language and practice of Character Strengths in my own context.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0" name="Picture 9" descr="shutterstock_159313820-2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26" t="53257" b="-1762"/>
          <a:stretch/>
        </p:blipFill>
        <p:spPr>
          <a:xfrm>
            <a:off x="9973467" y="1337458"/>
            <a:ext cx="1832517" cy="1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/>
          <a:lstStyle/>
          <a:p>
            <a:r>
              <a:rPr lang="en-AU" dirty="0"/>
              <a:t>School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797" y="2128494"/>
            <a:ext cx="9144000" cy="1655762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P-12 public school located on the Gold Coast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Approx. 3300 students across two campuses (7 minute drive apart)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Predicted to grow to 3500 in the next two years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350 staff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Large variation in SES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Strong academic results</a:t>
            </a:r>
          </a:p>
          <a:p>
            <a:endParaRPr lang="en-AU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57" y="3476166"/>
            <a:ext cx="4294770" cy="28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5764" y="619138"/>
            <a:ext cx="5891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latin typeface="+mj-lt"/>
              </a:rPr>
              <a:t>Our journey…….. 2016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87489225"/>
              </p:ext>
            </p:extLst>
          </p:nvPr>
        </p:nvGraphicFramePr>
        <p:xfrm>
          <a:off x="2335876" y="950035"/>
          <a:ext cx="9351205" cy="551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079" y="4565096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b="1" dirty="0"/>
          </a:p>
          <a:p>
            <a:endParaRPr lang="en-AU" sz="800" dirty="0"/>
          </a:p>
          <a:p>
            <a:endParaRPr lang="en-A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5876" y="2318327"/>
            <a:ext cx="28180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PD with whole staff – CS 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Aligned school values to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Leadership team begin embedding character strength based language with students, staff and parents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8128001" y="2918691"/>
            <a:ext cx="279861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Introduced strength certificates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Character strength emoji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Rebrand school with new </a:t>
            </a:r>
            <a:r>
              <a:rPr lang="en-AU" sz="1600" i="1" dirty="0"/>
              <a:t>Flourish</a:t>
            </a:r>
            <a:r>
              <a:rPr lang="en-AU" sz="1600" dirty="0"/>
              <a:t> logo – Our Strength is in our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225716" y="2733825"/>
            <a:ext cx="2419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Staff meetings – Introduce CS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Twilight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Wellbeing team – focus on staff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6573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10" y="1006764"/>
            <a:ext cx="7388024" cy="52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83683722"/>
              </p:ext>
            </p:extLst>
          </p:nvPr>
        </p:nvGraphicFramePr>
        <p:xfrm>
          <a:off x="1388534" y="770886"/>
          <a:ext cx="9351205" cy="579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7901" y="2295105"/>
            <a:ext cx="24190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Visible Wellbeing survey for staff and students years 5-12 (baseline measure)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Whole college PD with Professor Lea Waters – Strengths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VIA survey (staff and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Developed VWB implementation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1109" y="2823406"/>
            <a:ext cx="2419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Staff meetings – Positive Primers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Twilight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Creation of the VWB team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4317" y="2887575"/>
            <a:ext cx="282817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Development of OneNote for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ICP and PLP Character strength development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Introduction of STYMIE</a:t>
            </a:r>
            <a:endParaRPr lang="en-AU" sz="1200" dirty="0"/>
          </a:p>
          <a:p>
            <a:r>
              <a:rPr lang="en-AU" sz="1200" b="1" dirty="0"/>
              <a:t>Fortnightly CS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Assembly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Email with pedagogical ideas – the HOW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Character strengths awards – strengths spotting</a:t>
            </a:r>
          </a:p>
          <a:p>
            <a:r>
              <a:rPr lang="en-AU" sz="1200" b="1" dirty="0"/>
              <a:t>Whole college focus </a:t>
            </a:r>
            <a:r>
              <a:rPr lang="en-AU" sz="1200" i="1" dirty="0"/>
              <a:t>(Gratitude, Kindness, and Compassion)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Random acts of kindness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Student led initiatives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Fundraising for the community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Quote of the day in daily notices</a:t>
            </a: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971637" y="419374"/>
            <a:ext cx="5298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+mj-lt"/>
              </a:rPr>
              <a:t>Our journey…….. 2017</a:t>
            </a:r>
          </a:p>
        </p:txBody>
      </p:sp>
    </p:spTree>
    <p:extLst>
      <p:ext uri="{BB962C8B-B14F-4D97-AF65-F5344CB8AC3E}">
        <p14:creationId xmlns:p14="http://schemas.microsoft.com/office/powerpoint/2010/main" val="397518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985" y="349567"/>
            <a:ext cx="6833062" cy="806190"/>
          </a:xfrm>
        </p:spPr>
        <p:txBody>
          <a:bodyPr>
            <a:normAutofit/>
          </a:bodyPr>
          <a:lstStyle/>
          <a:p>
            <a:r>
              <a:rPr lang="en-AU" sz="4400" dirty="0"/>
              <a:t>Our journey…2018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04136822"/>
              </p:ext>
            </p:extLst>
          </p:nvPr>
        </p:nvGraphicFramePr>
        <p:xfrm>
          <a:off x="779351" y="455164"/>
          <a:ext cx="10748357" cy="640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2711" y="2248135"/>
            <a:ext cx="23883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VIA survey (staff and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Development of database of student CS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Whole College/Faculty/Team CS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VWB survey: 12-month data collection</a:t>
            </a:r>
          </a:p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811079" y="2787982"/>
            <a:ext cx="239720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Intentional</a:t>
            </a:r>
            <a:r>
              <a:rPr lang="en-AU" sz="1400" dirty="0"/>
              <a:t> use of CS data</a:t>
            </a:r>
          </a:p>
          <a:p>
            <a:pPr>
              <a:spcAft>
                <a:spcPts val="600"/>
              </a:spcAft>
            </a:pPr>
            <a:r>
              <a:rPr lang="en-AU" sz="1400" dirty="0"/>
              <a:t>How will HODS/school leaders/teachers utilise this data to intentionally improve wellbeing across the college?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Twilight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Strength-based parenting workshop (Lea Waters)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Underuse and Overuse of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VWB team – early adopters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985069" y="3215679"/>
            <a:ext cx="4206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/>
              <a:t>Use of database: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Intervention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Individual student connection/engagement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Whole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Parent/Teacher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SET Plan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Adventurous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Wellbeing Wednesday – Strengths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VWB team – early implementation (Pedagogy)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Guide year level/college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Planning for Positive Education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000" dirty="0"/>
              <a:t>Staff meetings – Positive Primer/Brain Breaks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i="1" dirty="0"/>
              <a:t>   My signature strengths </a:t>
            </a:r>
            <a:r>
              <a:rPr lang="en-AU" sz="1000" dirty="0"/>
              <a:t>sticker</a:t>
            </a:r>
            <a:r>
              <a:rPr lang="en-AU" sz="1000" i="1" dirty="0"/>
              <a:t> </a:t>
            </a:r>
            <a:r>
              <a:rPr lang="en-AU" sz="1000" dirty="0"/>
              <a:t>days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i="1" dirty="0"/>
              <a:t>   I displayed the strength of</a:t>
            </a:r>
            <a:r>
              <a:rPr lang="en-AU" sz="1000" dirty="0"/>
              <a:t>……stickers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 Signature strengths on laptop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 School signage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 Quick writes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 Growth journal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 Postcards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000" dirty="0"/>
              <a:t>  TV screens with messages of gratitude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5700251"/>
            <a:ext cx="5144655" cy="8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74965" y="1905000"/>
            <a:ext cx="2312126" cy="509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AU" sz="2400" b="1" u="sng" dirty="0">
                <a:solidFill>
                  <a:srgbClr val="002060"/>
                </a:solidFill>
              </a:rPr>
              <a:t>SCHOOL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YEAR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Class</a:t>
            </a:r>
          </a:p>
          <a:p>
            <a:pPr marL="457200" lvl="1" indent="0" algn="ctr">
              <a:buNone/>
            </a:pPr>
            <a:endParaRPr lang="en-AU" sz="20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endParaRPr lang="en-AU" sz="900" dirty="0">
              <a:solidFill>
                <a:srgbClr val="002060"/>
              </a:solidFill>
            </a:endParaRPr>
          </a:p>
          <a:p>
            <a:pPr marL="457200" lvl="1" indent="0" algn="ctr">
              <a:buNone/>
            </a:pPr>
            <a:r>
              <a:rPr lang="en-AU" sz="2000" dirty="0">
                <a:solidFill>
                  <a:srgbClr val="002060"/>
                </a:solidFill>
              </a:rPr>
              <a:t>student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4284616" y="2139765"/>
            <a:ext cx="404948" cy="112340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4284616" y="3263171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4284616" y="4452257"/>
            <a:ext cx="404948" cy="116259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709002810"/>
              </p:ext>
            </p:extLst>
          </p:nvPr>
        </p:nvGraphicFramePr>
        <p:xfrm>
          <a:off x="5564777" y="2135775"/>
          <a:ext cx="4985658" cy="333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1745323" y="838474"/>
            <a:ext cx="9144000" cy="96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9370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707</Words>
  <Application>Microsoft Office PowerPoint</Application>
  <PresentationFormat>Widescreen</PresentationFormat>
  <Paragraphs>214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PMingLiU</vt:lpstr>
      <vt:lpstr>Arial</vt:lpstr>
      <vt:lpstr>Calibri</vt:lpstr>
      <vt:lpstr>Calibri Light</vt:lpstr>
      <vt:lpstr>Times New Roman</vt:lpstr>
      <vt:lpstr>Wingdings 3</vt:lpstr>
      <vt:lpstr>Office Theme</vt:lpstr>
      <vt:lpstr>Our Strength Is in Our Character: How To Embed The Language And Practice Of Character Strengths In Australia’s Largest Public School</vt:lpstr>
      <vt:lpstr>PowerPoint Presentation</vt:lpstr>
      <vt:lpstr>PowerPoint Presentation</vt:lpstr>
      <vt:lpstr>School context</vt:lpstr>
      <vt:lpstr>PowerPoint Presentation</vt:lpstr>
      <vt:lpstr>2017 </vt:lpstr>
      <vt:lpstr>2017 </vt:lpstr>
      <vt:lpstr>Our journey…2018</vt:lpstr>
      <vt:lpstr>2017 </vt:lpstr>
      <vt:lpstr>2017 </vt:lpstr>
      <vt:lpstr>2017 </vt:lpstr>
      <vt:lpstr>2017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Hayes-Brown</dc:creator>
  <cp:lastModifiedBy>Marita Hayes-Brown</cp:lastModifiedBy>
  <cp:revision>31</cp:revision>
  <dcterms:created xsi:type="dcterms:W3CDTF">2017-10-13T00:03:39Z</dcterms:created>
  <dcterms:modified xsi:type="dcterms:W3CDTF">2018-07-27T06:29:35Z</dcterms:modified>
</cp:coreProperties>
</file>