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8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r Madonna Ahern" id="{16FB75F8-08E2-41FA-9693-24D762781C67}">
          <p14:sldIdLst>
            <p14:sldId id="257"/>
            <p14:sldId id="258"/>
            <p14:sldId id="262"/>
            <p14:sldId id="263"/>
            <p14:sldId id="268"/>
            <p14:sldId id="267"/>
          </p14:sldIdLst>
        </p14:section>
        <p14:section name="Kathy James" id="{FD18A28C-3CA2-4AA8-9878-165891A8B53A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E5C87-37E0-4C46-ADC3-6040E9AEF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6FFF56-221A-4D7F-9027-FB7572908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9E252-4F75-4E4A-B012-A8F18BC61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23/07/2018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489BC-13AD-4412-B9C6-24CFEE593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324B7-7232-469A-9D31-85C6169AD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201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1216F-9330-43D3-B626-A2A0A8A5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BADDE-DADA-44AA-95BD-CCCB3AA44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F94BB-DDF0-4599-AA43-6A2A675B2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23/07/2018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F7636-10C6-488E-B1F8-5E0B11534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09796-D041-4466-9949-B72B4D3D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371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A81054-529E-41F2-9F4C-5F0A8387B0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3218E3-5EA2-4C3A-8C4F-A5D66E41E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91CC5-86A9-4FB7-88D9-020DDB064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23/07/2018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6F3A8-A094-429B-88EA-F858FCEAA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80C64-C379-4FFE-90BB-623E0CE36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493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A3CD4-E6E6-46ED-8C47-97A2FE41A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C3DAB-04AE-41ED-B7A5-D2CE285A7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58676-4BBE-47AA-9DAD-722673AC6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23/07/2018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11E90-19BA-4EEC-AE2D-0C6A7C920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62E46-032C-4005-8EFF-79F708284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108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3DE23-9DED-45A6-ACD5-697A5A52E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B53EA-897D-47E8-8DD0-E7D3E4D72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A757D-9CC4-4035-957F-E2547C599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23/07/2018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8C64F-F14C-44EE-9016-8AF9A112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84356-9675-43E5-B35D-FCE7E81A6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9000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20BFD-9BA1-409F-B9A4-5C2384280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6F8C4-221D-4619-A2B7-5EA0858B0D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63FF0E-4ADE-4FCA-BB07-044B01E316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69F14-54F6-44A6-AB60-F6ED4262B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23/07/2018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90601-E279-4FC2-AA15-2D019C242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BCDE3-DA3B-4F43-81B1-8DB714D72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358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E289F-A1B4-4000-8ACE-F577DE238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487A1-E177-4C99-B8ED-F5D0EE1A4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E47CA-8393-485E-8766-48F7CA24C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9DB8F4-6014-4881-858D-7840DB9930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278A76-468F-4AFA-9EEF-A5936831C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209B27-7481-4077-950B-FE0C5B2A3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23/07/2018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AC398-E1B8-46F8-87A4-EE5491A22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845E4F-448A-4025-B761-E2CC3B5C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260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5EB91-DBA3-4423-922C-E4730F448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1B9D9A-F729-474B-B3A0-984D0C44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23/07/2018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01CE-70AF-4111-B12D-B322DCFD6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789B8-70EA-4773-984E-498E4493B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781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DD90F1-E687-495D-9010-459D0B1EF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23/07/2018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E3738A-E019-47BD-AA93-AB49CAE4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E1820F-1E82-45F2-B1F2-74F02D4CA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997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DCFE-99ED-4F77-9209-1E2DA2579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07D9E-C197-46AF-A7EA-261CAA3BA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C8A08-7831-4CBE-9FEB-D6AB9A295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685F2B-0003-4AB4-87AD-984BCDC04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23/07/2018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B40DB-E8C9-4A11-83EE-530812480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A7D70-869A-430E-AE40-10CFCF66A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41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B23AA-725E-49AE-A1A7-DE1F30347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26550B-AD77-4383-9B77-5A4B89E3A9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8E56F2-7B95-4228-81E1-E22F2760A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3DE2A-7B24-496B-B15C-28ED4E2C2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23/07/2018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418C2-136D-47F9-B79F-AE3ECBCBC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5644A-11D2-4E37-9783-26134E403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112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90699B-FF19-405C-AC6B-3B1A60149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2C09E-0DD4-4F13-9D8B-AFD0541F9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66794-8C06-4DE6-8220-D3F9630B8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B96B0-5E2B-4EA4-8E3F-6B638CEFDCF2}" type="datetimeFigureOut">
              <a:rPr lang="en-AU" smtClean="0"/>
              <a:t>23/07/2018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F7A93-5FE6-4185-8B09-C44B2B623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724F7-89D5-4216-945C-311B84776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112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4609742-AF89-470E-BF8B-5D23B470A4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99429"/>
              </p:ext>
            </p:extLst>
          </p:nvPr>
        </p:nvGraphicFramePr>
        <p:xfrm>
          <a:off x="8850154" y="3348037"/>
          <a:ext cx="3278120" cy="3461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r:id="rId3" imgW="2441160" imgH="2578320" progId="">
                  <p:embed/>
                </p:oleObj>
              </mc:Choice>
              <mc:Fallback>
                <p:oleObj r:id="rId3" imgW="2441160" imgH="2578320" progId="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B4609742-AF89-470E-BF8B-5D23B470A4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50154" y="3348037"/>
                        <a:ext cx="3278120" cy="34614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2C4303D-4294-4534-A733-A9F6C624D4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MENTAL TOUGHNESS for Teens at Mt St Michael’s College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5B654-9467-4234-8CC2-EF65DE7341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Tools for Building Resilience, Achievement &amp; Wellbeing </a:t>
            </a:r>
          </a:p>
          <a:p>
            <a:r>
              <a:rPr lang="en-AU" dirty="0"/>
              <a:t>(for 14-16 year old teens)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555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848DA1-6DE5-4A63-9200-D84305AAA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                    STRATEGIC DIRECTION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242317D-110A-46B4-98CB-ABA226FEE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561" y="1292190"/>
            <a:ext cx="11076877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OUR JOURNEY</a:t>
            </a:r>
          </a:p>
          <a:p>
            <a:r>
              <a:rPr lang="en-AU" dirty="0"/>
              <a:t>Not satisfied with what we were offering in Year 10 Positive Education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/>
              <a:t>AUDIT </a:t>
            </a:r>
          </a:p>
          <a:p>
            <a:r>
              <a:rPr lang="en-AU" dirty="0"/>
              <a:t>Investigation of possibilities for a program for Year 10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/>
              <a:t>PILOT PROGRAM WITH POSITIVITY INSTITUTE</a:t>
            </a:r>
          </a:p>
          <a:p>
            <a:r>
              <a:rPr lang="en-AU" dirty="0"/>
              <a:t>Sent 2 staff to Mental Toughness Training</a:t>
            </a:r>
          </a:p>
          <a:p>
            <a:r>
              <a:rPr lang="en-AU" dirty="0"/>
              <a:t>Subsequently offered pilot opportunity </a:t>
            </a:r>
          </a:p>
          <a:p>
            <a:r>
              <a:rPr lang="en-AU" dirty="0"/>
              <a:t>Links to the Australian National Curriculum-Personal &amp; Social Capability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947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848DA1-6DE5-4A63-9200-D84305AAA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                     OVERVIEW OF OUR PROGRAM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242317D-110A-46B4-98CB-ABA226FEE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Unit 1-Toughening Up  (The what &amp; why of mental toughness)</a:t>
            </a:r>
          </a:p>
          <a:p>
            <a:r>
              <a:rPr lang="en-AU" dirty="0"/>
              <a:t>Unit 2-Becoming Captain of your destiny (Life Control)</a:t>
            </a:r>
          </a:p>
          <a:p>
            <a:r>
              <a:rPr lang="en-AU" dirty="0"/>
              <a:t>Unit 3-Riding the emotional roller-coaster (Emotional Control)</a:t>
            </a:r>
          </a:p>
          <a:p>
            <a:r>
              <a:rPr lang="en-AU" dirty="0"/>
              <a:t>Unit 4-Planning for your best possible self (Commitment)</a:t>
            </a:r>
          </a:p>
          <a:p>
            <a:r>
              <a:rPr lang="en-AU" dirty="0"/>
              <a:t>Unit 5-Developing a growth mindset (Challenge)</a:t>
            </a:r>
          </a:p>
          <a:p>
            <a:r>
              <a:rPr lang="en-AU" dirty="0"/>
              <a:t>Unit 6-Creating positive relationships (Confidence-relationships)</a:t>
            </a:r>
          </a:p>
          <a:p>
            <a:r>
              <a:rPr lang="en-AU" dirty="0"/>
              <a:t>Unit 7-Be your own Coach (Confidence-Abilities)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189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848DA1-6DE5-4A63-9200-D84305AAA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                      WHERE DOES IT FIT?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A4505D-9FF7-415D-A567-F2FD73DDF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5854"/>
            <a:ext cx="10515600" cy="4351338"/>
          </a:xfrm>
        </p:spPr>
        <p:txBody>
          <a:bodyPr/>
          <a:lstStyle/>
          <a:p>
            <a:r>
              <a:rPr lang="en-AU" dirty="0"/>
              <a:t>Chose Year 10 as it is the start of Senior School and the final unit (</a:t>
            </a:r>
            <a:r>
              <a:rPr lang="en-AU" i="1" dirty="0"/>
              <a:t>Be your own Coach)</a:t>
            </a:r>
            <a:r>
              <a:rPr lang="en-AU" dirty="0"/>
              <a:t> leads nicely into the Coaching Program Year 11</a:t>
            </a:r>
          </a:p>
          <a:p>
            <a:r>
              <a:rPr lang="en-AU" dirty="0"/>
              <a:t>Year 10 students are approx. 15 years-the right age for the program</a:t>
            </a:r>
          </a:p>
          <a:p>
            <a:r>
              <a:rPr lang="en-AU" dirty="0"/>
              <a:t>The program is substantial/has rigour- yet has fun activities</a:t>
            </a:r>
          </a:p>
          <a:p>
            <a:r>
              <a:rPr lang="en-AU" dirty="0"/>
              <a:t>The program confirms, embeds, reinforces Year 9 Positive Education Program-positive self/body/emotions/mindset/direction/relationships</a:t>
            </a:r>
          </a:p>
          <a:p>
            <a:r>
              <a:rPr lang="en-AU" dirty="0"/>
              <a:t>Mental Toughness is a major factor in outcomes for individuals-performance, wellbeing, positive behaviour and openness to learning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314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E7FED74-600C-4E91-9ADF-D2814A78F3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842444"/>
              </p:ext>
            </p:extLst>
          </p:nvPr>
        </p:nvGraphicFramePr>
        <p:xfrm>
          <a:off x="935038" y="387350"/>
          <a:ext cx="10321925" cy="608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Document" r:id="rId3" imgW="10321731" imgH="6083147" progId="Word.Document.12">
                  <p:embed/>
                </p:oleObj>
              </mc:Choice>
              <mc:Fallback>
                <p:oleObj name="Document" r:id="rId3" imgW="10321731" imgH="608314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5038" y="387350"/>
                        <a:ext cx="10321925" cy="608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9295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848DA1-6DE5-4A63-9200-D84305AAA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                      ALIGNMENT WITH COACHING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A4505D-9FF7-415D-A567-F2FD73DDF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Mental Toughness Program aligns </a:t>
            </a:r>
            <a:r>
              <a:rPr lang="en-AU"/>
              <a:t>with Coaching-last </a:t>
            </a:r>
            <a:r>
              <a:rPr lang="en-AU" dirty="0"/>
              <a:t>unit (unit 7) is </a:t>
            </a:r>
            <a:r>
              <a:rPr lang="en-AU" i="1" dirty="0"/>
              <a:t>Be Your Own Coach</a:t>
            </a:r>
            <a:endParaRPr lang="en-AU" dirty="0"/>
          </a:p>
          <a:p>
            <a:r>
              <a:rPr lang="en-AU" dirty="0"/>
              <a:t>Year 11 Positive Education Term 1- 8 session Coaching Program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882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326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Document</vt:lpstr>
      <vt:lpstr>MENTAL TOUGHNESS for Teens at Mt St Michael’s College</vt:lpstr>
      <vt:lpstr>                    STRATEGIC DIRECTION</vt:lpstr>
      <vt:lpstr>                     OVERVIEW OF OUR PROGRAM</vt:lpstr>
      <vt:lpstr>                      WHERE DOES IT FIT?</vt:lpstr>
      <vt:lpstr>PowerPoint Presentation</vt:lpstr>
      <vt:lpstr>                      ALIGNMENT WITH COACHING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Marita Hayes-Brown</dc:creator>
  <cp:lastModifiedBy>Dr Madonna Ahern</cp:lastModifiedBy>
  <cp:revision>32</cp:revision>
  <dcterms:created xsi:type="dcterms:W3CDTF">2017-10-13T00:03:39Z</dcterms:created>
  <dcterms:modified xsi:type="dcterms:W3CDTF">2018-07-22T22:11:36Z</dcterms:modified>
</cp:coreProperties>
</file>