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9" r:id="rId9"/>
    <p:sldId id="266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2" y="3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Langley" userId="5f412ae6-c9c6-4efb-8185-f395a885aa04" providerId="ADAL" clId="{2D74AE6A-962D-4571-ABB2-2896F2CD2A5B}"/>
    <pc:docChg chg="custSel modSld">
      <pc:chgData name="Stephanie Langley" userId="5f412ae6-c9c6-4efb-8185-f395a885aa04" providerId="ADAL" clId="{2D74AE6A-962D-4571-ABB2-2896F2CD2A5B}" dt="2018-07-14T00:02:22.957" v="332" actId="20577"/>
      <pc:docMkLst>
        <pc:docMk/>
      </pc:docMkLst>
      <pc:sldChg chg="modSp">
        <pc:chgData name="Stephanie Langley" userId="5f412ae6-c9c6-4efb-8185-f395a885aa04" providerId="ADAL" clId="{2D74AE6A-962D-4571-ABB2-2896F2CD2A5B}" dt="2018-07-13T23:54:14.284" v="308" actId="20577"/>
        <pc:sldMkLst>
          <pc:docMk/>
          <pc:sldMk cId="464627113" sldId="265"/>
        </pc:sldMkLst>
        <pc:spChg chg="mod">
          <ac:chgData name="Stephanie Langley" userId="5f412ae6-c9c6-4efb-8185-f395a885aa04" providerId="ADAL" clId="{2D74AE6A-962D-4571-ABB2-2896F2CD2A5B}" dt="2018-07-13T23:53:35.104" v="298" actId="20577"/>
          <ac:spMkLst>
            <pc:docMk/>
            <pc:sldMk cId="464627113" sldId="265"/>
            <ac:spMk id="4" creationId="{5BAD1382-795A-441E-AFC8-2BAD4E1364C5}"/>
          </ac:spMkLst>
        </pc:spChg>
        <pc:spChg chg="mod">
          <ac:chgData name="Stephanie Langley" userId="5f412ae6-c9c6-4efb-8185-f395a885aa04" providerId="ADAL" clId="{2D74AE6A-962D-4571-ABB2-2896F2CD2A5B}" dt="2018-07-13T23:53:52.949" v="299" actId="20577"/>
          <ac:spMkLst>
            <pc:docMk/>
            <pc:sldMk cId="464627113" sldId="265"/>
            <ac:spMk id="11" creationId="{20C99180-FDBE-4148-8168-AF905AE44984}"/>
          </ac:spMkLst>
        </pc:spChg>
        <pc:spChg chg="mod">
          <ac:chgData name="Stephanie Langley" userId="5f412ae6-c9c6-4efb-8185-f395a885aa04" providerId="ADAL" clId="{2D74AE6A-962D-4571-ABB2-2896F2CD2A5B}" dt="2018-07-13T23:54:14.284" v="308" actId="20577"/>
          <ac:spMkLst>
            <pc:docMk/>
            <pc:sldMk cId="464627113" sldId="265"/>
            <ac:spMk id="13" creationId="{F58AB31A-FF56-43A6-B6CB-C6EFD0B4F7D1}"/>
          </ac:spMkLst>
        </pc:spChg>
      </pc:sldChg>
      <pc:sldChg chg="modSp">
        <pc:chgData name="Stephanie Langley" userId="5f412ae6-c9c6-4efb-8185-f395a885aa04" providerId="ADAL" clId="{2D74AE6A-962D-4571-ABB2-2896F2CD2A5B}" dt="2018-07-13T23:55:30.415" v="312" actId="113"/>
        <pc:sldMkLst>
          <pc:docMk/>
          <pc:sldMk cId="3064609577" sldId="266"/>
        </pc:sldMkLst>
        <pc:spChg chg="mod">
          <ac:chgData name="Stephanie Langley" userId="5f412ae6-c9c6-4efb-8185-f395a885aa04" providerId="ADAL" clId="{2D74AE6A-962D-4571-ABB2-2896F2CD2A5B}" dt="2018-07-13T23:55:30.415" v="312" actId="113"/>
          <ac:spMkLst>
            <pc:docMk/>
            <pc:sldMk cId="3064609577" sldId="266"/>
            <ac:spMk id="2" creationId="{6844254B-FE0C-42AC-887B-2FA038D7EDF1}"/>
          </ac:spMkLst>
        </pc:spChg>
      </pc:sldChg>
      <pc:sldChg chg="modSp">
        <pc:chgData name="Stephanie Langley" userId="5f412ae6-c9c6-4efb-8185-f395a885aa04" providerId="ADAL" clId="{2D74AE6A-962D-4571-ABB2-2896F2CD2A5B}" dt="2018-07-14T00:02:22.957" v="332" actId="20577"/>
        <pc:sldMkLst>
          <pc:docMk/>
          <pc:sldMk cId="331630056" sldId="270"/>
        </pc:sldMkLst>
        <pc:spChg chg="mod">
          <ac:chgData name="Stephanie Langley" userId="5f412ae6-c9c6-4efb-8185-f395a885aa04" providerId="ADAL" clId="{2D74AE6A-962D-4571-ABB2-2896F2CD2A5B}" dt="2018-07-14T00:02:22.957" v="332" actId="20577"/>
          <ac:spMkLst>
            <pc:docMk/>
            <pc:sldMk cId="331630056" sldId="270"/>
            <ac:spMk id="2" creationId="{087AFD7C-5D10-43C3-8150-22E5D31D7BB0}"/>
          </ac:spMkLst>
        </pc:spChg>
        <pc:spChg chg="mod">
          <ac:chgData name="Stephanie Langley" userId="5f412ae6-c9c6-4efb-8185-f395a885aa04" providerId="ADAL" clId="{2D74AE6A-962D-4571-ABB2-2896F2CD2A5B}" dt="2018-07-14T00:02:20.550" v="330" actId="20577"/>
          <ac:spMkLst>
            <pc:docMk/>
            <pc:sldMk cId="331630056" sldId="270"/>
            <ac:spMk id="11" creationId="{B79D84CD-3C5F-4371-BEDF-279E4B22B596}"/>
          </ac:spMkLst>
        </pc:spChg>
      </pc:sldChg>
      <pc:sldChg chg="modSp">
        <pc:chgData name="Stephanie Langley" userId="5f412ae6-c9c6-4efb-8185-f395a885aa04" providerId="ADAL" clId="{2D74AE6A-962D-4571-ABB2-2896F2CD2A5B}" dt="2018-07-13T23:52:54.901" v="287" actId="20577"/>
        <pc:sldMkLst>
          <pc:docMk/>
          <pc:sldMk cId="867259234" sldId="271"/>
        </pc:sldMkLst>
        <pc:spChg chg="mod">
          <ac:chgData name="Stephanie Langley" userId="5f412ae6-c9c6-4efb-8185-f395a885aa04" providerId="ADAL" clId="{2D74AE6A-962D-4571-ABB2-2896F2CD2A5B}" dt="2018-07-13T23:52:54.901" v="287" actId="20577"/>
          <ac:spMkLst>
            <pc:docMk/>
            <pc:sldMk cId="867259234" sldId="271"/>
            <ac:spMk id="3" creationId="{5DBFCB21-5943-40D8-81B9-CA761496E7C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F31E1-6E2E-4E1E-8768-928FD86447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21F97-B614-4BAA-9901-2EA55013CCF5}">
      <dgm:prSet phldrT="[Text]"/>
      <dgm:spPr/>
      <dgm:t>
        <a:bodyPr/>
        <a:lstStyle/>
        <a:p>
          <a:r>
            <a:rPr lang="en-US" dirty="0"/>
            <a:t>Teaching Practice </a:t>
          </a:r>
        </a:p>
      </dgm:t>
    </dgm:pt>
    <dgm:pt modelId="{FFD86CA5-9392-42BF-9E6C-2CE5B587402F}" type="parTrans" cxnId="{BDC87B3C-2CAE-4362-B384-B21A0A1C1973}">
      <dgm:prSet/>
      <dgm:spPr/>
      <dgm:t>
        <a:bodyPr/>
        <a:lstStyle/>
        <a:p>
          <a:endParaRPr lang="en-US"/>
        </a:p>
      </dgm:t>
    </dgm:pt>
    <dgm:pt modelId="{97689A0B-1EB5-4E38-B7DB-EE68768449D1}" type="sibTrans" cxnId="{BDC87B3C-2CAE-4362-B384-B21A0A1C1973}">
      <dgm:prSet/>
      <dgm:spPr/>
      <dgm:t>
        <a:bodyPr/>
        <a:lstStyle/>
        <a:p>
          <a:endParaRPr lang="en-US"/>
        </a:p>
      </dgm:t>
    </dgm:pt>
    <dgm:pt modelId="{B6C2987F-9BA5-4DB8-9487-75CC80267436}">
      <dgm:prSet phldrT="[Text]"/>
      <dgm:spPr/>
      <dgm:t>
        <a:bodyPr/>
        <a:lstStyle/>
        <a:p>
          <a:r>
            <a:rPr lang="en-US" dirty="0"/>
            <a:t>Explicit</a:t>
          </a:r>
        </a:p>
      </dgm:t>
    </dgm:pt>
    <dgm:pt modelId="{7C521E09-D557-4684-8BB1-CA12082944CA}" type="parTrans" cxnId="{F56E14C9-03A0-4358-B52F-ABA8C48BE714}">
      <dgm:prSet/>
      <dgm:spPr/>
      <dgm:t>
        <a:bodyPr/>
        <a:lstStyle/>
        <a:p>
          <a:endParaRPr lang="en-US"/>
        </a:p>
      </dgm:t>
    </dgm:pt>
    <dgm:pt modelId="{429A4577-9A8E-4C7A-90DF-B363B59E5179}" type="sibTrans" cxnId="{F56E14C9-03A0-4358-B52F-ABA8C48BE714}">
      <dgm:prSet/>
      <dgm:spPr/>
      <dgm:t>
        <a:bodyPr/>
        <a:lstStyle/>
        <a:p>
          <a:endParaRPr lang="en-US"/>
        </a:p>
      </dgm:t>
    </dgm:pt>
    <dgm:pt modelId="{2A784EC7-49AA-4437-8E89-297780FD4ECC}">
      <dgm:prSet phldrT="[Text]"/>
      <dgm:spPr/>
      <dgm:t>
        <a:bodyPr/>
        <a:lstStyle/>
        <a:p>
          <a:r>
            <a:rPr lang="en-US" dirty="0"/>
            <a:t>Focus on progress</a:t>
          </a:r>
        </a:p>
      </dgm:t>
    </dgm:pt>
    <dgm:pt modelId="{B30BF767-5D5D-4CB2-ACB0-568D4F64678E}" type="parTrans" cxnId="{34EE7B26-C433-4EC0-9D26-3F42AB5A3F2C}">
      <dgm:prSet/>
      <dgm:spPr/>
      <dgm:t>
        <a:bodyPr/>
        <a:lstStyle/>
        <a:p>
          <a:endParaRPr lang="en-US"/>
        </a:p>
      </dgm:t>
    </dgm:pt>
    <dgm:pt modelId="{0017E10E-2E1B-4BC2-9426-16FCED138EFC}" type="sibTrans" cxnId="{34EE7B26-C433-4EC0-9D26-3F42AB5A3F2C}">
      <dgm:prSet/>
      <dgm:spPr/>
      <dgm:t>
        <a:bodyPr/>
        <a:lstStyle/>
        <a:p>
          <a:endParaRPr lang="en-US"/>
        </a:p>
      </dgm:t>
    </dgm:pt>
    <dgm:pt modelId="{028DF80F-0A0A-4949-8BD2-090C2574002B}">
      <dgm:prSet phldrT="[Text]"/>
      <dgm:spPr/>
      <dgm:t>
        <a:bodyPr/>
        <a:lstStyle/>
        <a:p>
          <a:r>
            <a:rPr lang="en-US" dirty="0"/>
            <a:t>Understanding the process of learning</a:t>
          </a:r>
        </a:p>
      </dgm:t>
    </dgm:pt>
    <dgm:pt modelId="{F01A0966-4D2D-44CF-B2CF-AD56790BC9ED}" type="parTrans" cxnId="{1ECF54A8-4FFE-4CEA-B8BC-B350519F39CC}">
      <dgm:prSet/>
      <dgm:spPr/>
      <dgm:t>
        <a:bodyPr/>
        <a:lstStyle/>
        <a:p>
          <a:endParaRPr lang="en-US"/>
        </a:p>
      </dgm:t>
    </dgm:pt>
    <dgm:pt modelId="{ACE1AD24-4CBB-4F47-8E30-BD53AFB1033B}" type="sibTrans" cxnId="{1ECF54A8-4FFE-4CEA-B8BC-B350519F39CC}">
      <dgm:prSet/>
      <dgm:spPr/>
      <dgm:t>
        <a:bodyPr/>
        <a:lstStyle/>
        <a:p>
          <a:endParaRPr lang="en-US"/>
        </a:p>
      </dgm:t>
    </dgm:pt>
    <dgm:pt modelId="{AC179067-4904-414F-B970-24A55B760536}">
      <dgm:prSet phldrT="[Text]"/>
      <dgm:spPr/>
      <dgm:t>
        <a:bodyPr/>
        <a:lstStyle/>
        <a:p>
          <a:r>
            <a:rPr lang="en-US" dirty="0"/>
            <a:t>Implicit  </a:t>
          </a:r>
        </a:p>
      </dgm:t>
    </dgm:pt>
    <dgm:pt modelId="{654E7B23-C997-4E16-BB56-3167DF20D2D1}" type="parTrans" cxnId="{9CC544B3-D299-42C5-BC86-CDACF77AA5DE}">
      <dgm:prSet/>
      <dgm:spPr/>
      <dgm:t>
        <a:bodyPr/>
        <a:lstStyle/>
        <a:p>
          <a:endParaRPr lang="en-US"/>
        </a:p>
      </dgm:t>
    </dgm:pt>
    <dgm:pt modelId="{DDF1C06F-17A0-441D-BF51-51CDD2ED7EE0}" type="sibTrans" cxnId="{9CC544B3-D299-42C5-BC86-CDACF77AA5DE}">
      <dgm:prSet/>
      <dgm:spPr/>
      <dgm:t>
        <a:bodyPr/>
        <a:lstStyle/>
        <a:p>
          <a:endParaRPr lang="en-US"/>
        </a:p>
      </dgm:t>
    </dgm:pt>
    <dgm:pt modelId="{2CAB832F-D173-4908-964E-0927BE07157D}">
      <dgm:prSet phldrT="[Text]"/>
      <dgm:spPr/>
      <dgm:t>
        <a:bodyPr/>
        <a:lstStyle/>
        <a:p>
          <a:r>
            <a:rPr lang="en-US" dirty="0"/>
            <a:t>Understanding of current teaching practice values</a:t>
          </a:r>
        </a:p>
      </dgm:t>
    </dgm:pt>
    <dgm:pt modelId="{63DEFAE4-67D5-4F81-AD58-20183386F753}" type="parTrans" cxnId="{C63BBE52-595F-4E5D-9473-953B881AE377}">
      <dgm:prSet/>
      <dgm:spPr/>
      <dgm:t>
        <a:bodyPr/>
        <a:lstStyle/>
        <a:p>
          <a:endParaRPr lang="en-US"/>
        </a:p>
      </dgm:t>
    </dgm:pt>
    <dgm:pt modelId="{B57A7EE4-9697-4153-993C-CD3E72ED3697}" type="sibTrans" cxnId="{C63BBE52-595F-4E5D-9473-953B881AE377}">
      <dgm:prSet/>
      <dgm:spPr/>
      <dgm:t>
        <a:bodyPr/>
        <a:lstStyle/>
        <a:p>
          <a:endParaRPr lang="en-US"/>
        </a:p>
      </dgm:t>
    </dgm:pt>
    <dgm:pt modelId="{E1436944-A57B-4A3D-930C-58E45D9F3AEC}">
      <dgm:prSet phldrT="[Text]"/>
      <dgm:spPr/>
      <dgm:t>
        <a:bodyPr/>
        <a:lstStyle/>
        <a:p>
          <a:r>
            <a:rPr lang="en-US" dirty="0"/>
            <a:t>Focus on individual student progress</a:t>
          </a:r>
        </a:p>
      </dgm:t>
    </dgm:pt>
    <dgm:pt modelId="{5902527D-40DA-4D3E-95E1-5CBCC9B38F6B}" type="parTrans" cxnId="{1B103975-D38E-4320-875C-587945F5F709}">
      <dgm:prSet/>
      <dgm:spPr/>
      <dgm:t>
        <a:bodyPr/>
        <a:lstStyle/>
        <a:p>
          <a:endParaRPr lang="en-US"/>
        </a:p>
      </dgm:t>
    </dgm:pt>
    <dgm:pt modelId="{1B466B8B-AA53-4C84-8F9E-D35725FE4C0D}" type="sibTrans" cxnId="{1B103975-D38E-4320-875C-587945F5F709}">
      <dgm:prSet/>
      <dgm:spPr/>
      <dgm:t>
        <a:bodyPr/>
        <a:lstStyle/>
        <a:p>
          <a:endParaRPr lang="en-US"/>
        </a:p>
      </dgm:t>
    </dgm:pt>
    <dgm:pt modelId="{7536BB55-5CFF-4A77-BA0F-66FFBC505DA7}" type="pres">
      <dgm:prSet presAssocID="{834F31E1-6E2E-4E1E-8768-928FD86447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E922D1-D988-423A-B0FE-74AC8C4CC97C}" type="pres">
      <dgm:prSet presAssocID="{6C921F97-B614-4BAA-9901-2EA55013CCF5}" presName="hierRoot1" presStyleCnt="0"/>
      <dgm:spPr/>
    </dgm:pt>
    <dgm:pt modelId="{7CAB1AC3-DA12-4AE9-89D0-EF2E8450F9BE}" type="pres">
      <dgm:prSet presAssocID="{6C921F97-B614-4BAA-9901-2EA55013CCF5}" presName="composite" presStyleCnt="0"/>
      <dgm:spPr/>
    </dgm:pt>
    <dgm:pt modelId="{FF57D75F-9F99-4EEC-BE87-67A776E6E326}" type="pres">
      <dgm:prSet presAssocID="{6C921F97-B614-4BAA-9901-2EA55013CCF5}" presName="background" presStyleLbl="node0" presStyleIdx="0" presStyleCnt="1"/>
      <dgm:spPr/>
    </dgm:pt>
    <dgm:pt modelId="{89AC81EA-9C16-4C3F-80C0-E50F5A4A9CD2}" type="pres">
      <dgm:prSet presAssocID="{6C921F97-B614-4BAA-9901-2EA55013CCF5}" presName="text" presStyleLbl="fgAcc0" presStyleIdx="0" presStyleCnt="1">
        <dgm:presLayoutVars>
          <dgm:chPref val="3"/>
        </dgm:presLayoutVars>
      </dgm:prSet>
      <dgm:spPr/>
    </dgm:pt>
    <dgm:pt modelId="{209F196E-4FB8-4DCC-88C3-55629E363033}" type="pres">
      <dgm:prSet presAssocID="{6C921F97-B614-4BAA-9901-2EA55013CCF5}" presName="hierChild2" presStyleCnt="0"/>
      <dgm:spPr/>
    </dgm:pt>
    <dgm:pt modelId="{752B0B7F-942D-427B-8B52-5C808383E9DD}" type="pres">
      <dgm:prSet presAssocID="{7C521E09-D557-4684-8BB1-CA12082944CA}" presName="Name10" presStyleLbl="parChTrans1D2" presStyleIdx="0" presStyleCnt="2"/>
      <dgm:spPr/>
    </dgm:pt>
    <dgm:pt modelId="{807A4364-E4FE-4F15-BE20-EAC424D43B02}" type="pres">
      <dgm:prSet presAssocID="{B6C2987F-9BA5-4DB8-9487-75CC80267436}" presName="hierRoot2" presStyleCnt="0"/>
      <dgm:spPr/>
    </dgm:pt>
    <dgm:pt modelId="{3D6B7960-110F-46F9-B4DF-5D52120C8D6A}" type="pres">
      <dgm:prSet presAssocID="{B6C2987F-9BA5-4DB8-9487-75CC80267436}" presName="composite2" presStyleCnt="0"/>
      <dgm:spPr/>
    </dgm:pt>
    <dgm:pt modelId="{1402705B-9592-45A0-A685-FEB80C9AFE19}" type="pres">
      <dgm:prSet presAssocID="{B6C2987F-9BA5-4DB8-9487-75CC80267436}" presName="background2" presStyleLbl="node2" presStyleIdx="0" presStyleCnt="2"/>
      <dgm:spPr/>
    </dgm:pt>
    <dgm:pt modelId="{00D89F82-66FA-466F-96BE-F9EF83230C16}" type="pres">
      <dgm:prSet presAssocID="{B6C2987F-9BA5-4DB8-9487-75CC80267436}" presName="text2" presStyleLbl="fgAcc2" presStyleIdx="0" presStyleCnt="2">
        <dgm:presLayoutVars>
          <dgm:chPref val="3"/>
        </dgm:presLayoutVars>
      </dgm:prSet>
      <dgm:spPr/>
    </dgm:pt>
    <dgm:pt modelId="{A169A38C-E65B-42F9-B961-BF2ACC49000F}" type="pres">
      <dgm:prSet presAssocID="{B6C2987F-9BA5-4DB8-9487-75CC80267436}" presName="hierChild3" presStyleCnt="0"/>
      <dgm:spPr/>
    </dgm:pt>
    <dgm:pt modelId="{340EE212-4628-4452-9DA2-4A81AA0A88B4}" type="pres">
      <dgm:prSet presAssocID="{B30BF767-5D5D-4CB2-ACB0-568D4F64678E}" presName="Name17" presStyleLbl="parChTrans1D3" presStyleIdx="0" presStyleCnt="4"/>
      <dgm:spPr/>
    </dgm:pt>
    <dgm:pt modelId="{74A86083-F6B4-4DEF-9799-9434BBD02780}" type="pres">
      <dgm:prSet presAssocID="{2A784EC7-49AA-4437-8E89-297780FD4ECC}" presName="hierRoot3" presStyleCnt="0"/>
      <dgm:spPr/>
    </dgm:pt>
    <dgm:pt modelId="{C88AF0A2-F881-41FC-860F-BF76CE849F1F}" type="pres">
      <dgm:prSet presAssocID="{2A784EC7-49AA-4437-8E89-297780FD4ECC}" presName="composite3" presStyleCnt="0"/>
      <dgm:spPr/>
    </dgm:pt>
    <dgm:pt modelId="{E401D3F9-9C2A-47C6-AA44-DA78C47C408B}" type="pres">
      <dgm:prSet presAssocID="{2A784EC7-49AA-4437-8E89-297780FD4ECC}" presName="background3" presStyleLbl="node3" presStyleIdx="0" presStyleCnt="4"/>
      <dgm:spPr/>
    </dgm:pt>
    <dgm:pt modelId="{7164B81A-DB7B-49D5-814B-DD0C9AEE3DDA}" type="pres">
      <dgm:prSet presAssocID="{2A784EC7-49AA-4437-8E89-297780FD4ECC}" presName="text3" presStyleLbl="fgAcc3" presStyleIdx="0" presStyleCnt="4">
        <dgm:presLayoutVars>
          <dgm:chPref val="3"/>
        </dgm:presLayoutVars>
      </dgm:prSet>
      <dgm:spPr/>
    </dgm:pt>
    <dgm:pt modelId="{DC2B2A8E-AB88-4417-99C2-08FB966E620E}" type="pres">
      <dgm:prSet presAssocID="{2A784EC7-49AA-4437-8E89-297780FD4ECC}" presName="hierChild4" presStyleCnt="0"/>
      <dgm:spPr/>
    </dgm:pt>
    <dgm:pt modelId="{D12988B5-CC21-4087-9C91-1330E5D8ABE3}" type="pres">
      <dgm:prSet presAssocID="{F01A0966-4D2D-44CF-B2CF-AD56790BC9ED}" presName="Name17" presStyleLbl="parChTrans1D3" presStyleIdx="1" presStyleCnt="4"/>
      <dgm:spPr/>
    </dgm:pt>
    <dgm:pt modelId="{37290D7D-219F-4D6D-8D04-28AC7D2C54B5}" type="pres">
      <dgm:prSet presAssocID="{028DF80F-0A0A-4949-8BD2-090C2574002B}" presName="hierRoot3" presStyleCnt="0"/>
      <dgm:spPr/>
    </dgm:pt>
    <dgm:pt modelId="{BDD02EB5-1E13-42F6-AB7F-ED21F84DDD1B}" type="pres">
      <dgm:prSet presAssocID="{028DF80F-0A0A-4949-8BD2-090C2574002B}" presName="composite3" presStyleCnt="0"/>
      <dgm:spPr/>
    </dgm:pt>
    <dgm:pt modelId="{83DE1518-3EFD-4A0F-AE92-6DBBEA1E6E26}" type="pres">
      <dgm:prSet presAssocID="{028DF80F-0A0A-4949-8BD2-090C2574002B}" presName="background3" presStyleLbl="node3" presStyleIdx="1" presStyleCnt="4"/>
      <dgm:spPr/>
    </dgm:pt>
    <dgm:pt modelId="{DA0B51A8-A839-41E1-B653-6D97D32042AD}" type="pres">
      <dgm:prSet presAssocID="{028DF80F-0A0A-4949-8BD2-090C2574002B}" presName="text3" presStyleLbl="fgAcc3" presStyleIdx="1" presStyleCnt="4">
        <dgm:presLayoutVars>
          <dgm:chPref val="3"/>
        </dgm:presLayoutVars>
      </dgm:prSet>
      <dgm:spPr/>
    </dgm:pt>
    <dgm:pt modelId="{77D4D192-5A50-4937-BD9D-F277F1152F21}" type="pres">
      <dgm:prSet presAssocID="{028DF80F-0A0A-4949-8BD2-090C2574002B}" presName="hierChild4" presStyleCnt="0"/>
      <dgm:spPr/>
    </dgm:pt>
    <dgm:pt modelId="{EFFBEAB0-5407-46D2-AD1A-66C008020142}" type="pres">
      <dgm:prSet presAssocID="{654E7B23-C997-4E16-BB56-3167DF20D2D1}" presName="Name10" presStyleLbl="parChTrans1D2" presStyleIdx="1" presStyleCnt="2"/>
      <dgm:spPr/>
    </dgm:pt>
    <dgm:pt modelId="{A788A45F-BE2A-40DC-B663-6C4347363AB9}" type="pres">
      <dgm:prSet presAssocID="{AC179067-4904-414F-B970-24A55B760536}" presName="hierRoot2" presStyleCnt="0"/>
      <dgm:spPr/>
    </dgm:pt>
    <dgm:pt modelId="{5372968B-3DD3-4CD6-82C3-C078616225C3}" type="pres">
      <dgm:prSet presAssocID="{AC179067-4904-414F-B970-24A55B760536}" presName="composite2" presStyleCnt="0"/>
      <dgm:spPr/>
    </dgm:pt>
    <dgm:pt modelId="{39EB1283-535A-4492-A054-0799461CAC55}" type="pres">
      <dgm:prSet presAssocID="{AC179067-4904-414F-B970-24A55B760536}" presName="background2" presStyleLbl="node2" presStyleIdx="1" presStyleCnt="2"/>
      <dgm:spPr/>
    </dgm:pt>
    <dgm:pt modelId="{B3EE36B0-366A-444A-A72F-855354DBA188}" type="pres">
      <dgm:prSet presAssocID="{AC179067-4904-414F-B970-24A55B760536}" presName="text2" presStyleLbl="fgAcc2" presStyleIdx="1" presStyleCnt="2">
        <dgm:presLayoutVars>
          <dgm:chPref val="3"/>
        </dgm:presLayoutVars>
      </dgm:prSet>
      <dgm:spPr/>
    </dgm:pt>
    <dgm:pt modelId="{6385F28E-80A1-463B-8D5F-58E814663914}" type="pres">
      <dgm:prSet presAssocID="{AC179067-4904-414F-B970-24A55B760536}" presName="hierChild3" presStyleCnt="0"/>
      <dgm:spPr/>
    </dgm:pt>
    <dgm:pt modelId="{BCD7FFD3-AF1F-4CCE-BB40-235F9D45BF71}" type="pres">
      <dgm:prSet presAssocID="{63DEFAE4-67D5-4F81-AD58-20183386F753}" presName="Name17" presStyleLbl="parChTrans1D3" presStyleIdx="2" presStyleCnt="4"/>
      <dgm:spPr/>
    </dgm:pt>
    <dgm:pt modelId="{63FC1EAF-8E4D-40BE-AF36-F169F38F9032}" type="pres">
      <dgm:prSet presAssocID="{2CAB832F-D173-4908-964E-0927BE07157D}" presName="hierRoot3" presStyleCnt="0"/>
      <dgm:spPr/>
    </dgm:pt>
    <dgm:pt modelId="{BDB007C6-3EBB-497F-A2BE-672023376B90}" type="pres">
      <dgm:prSet presAssocID="{2CAB832F-D173-4908-964E-0927BE07157D}" presName="composite3" presStyleCnt="0"/>
      <dgm:spPr/>
    </dgm:pt>
    <dgm:pt modelId="{AF1F850E-8671-4D0E-9B65-642DFA956A6D}" type="pres">
      <dgm:prSet presAssocID="{2CAB832F-D173-4908-964E-0927BE07157D}" presName="background3" presStyleLbl="node3" presStyleIdx="2" presStyleCnt="4"/>
      <dgm:spPr/>
    </dgm:pt>
    <dgm:pt modelId="{60E0980D-BC9F-4610-A19C-EC994F66645A}" type="pres">
      <dgm:prSet presAssocID="{2CAB832F-D173-4908-964E-0927BE07157D}" presName="text3" presStyleLbl="fgAcc3" presStyleIdx="2" presStyleCnt="4">
        <dgm:presLayoutVars>
          <dgm:chPref val="3"/>
        </dgm:presLayoutVars>
      </dgm:prSet>
      <dgm:spPr/>
    </dgm:pt>
    <dgm:pt modelId="{007F3A96-1EC1-4BDB-B719-5D36499C9322}" type="pres">
      <dgm:prSet presAssocID="{2CAB832F-D173-4908-964E-0927BE07157D}" presName="hierChild4" presStyleCnt="0"/>
      <dgm:spPr/>
    </dgm:pt>
    <dgm:pt modelId="{50A5ED17-86C7-474F-BF35-10F0412EFFEE}" type="pres">
      <dgm:prSet presAssocID="{5902527D-40DA-4D3E-95E1-5CBCC9B38F6B}" presName="Name17" presStyleLbl="parChTrans1D3" presStyleIdx="3" presStyleCnt="4"/>
      <dgm:spPr/>
    </dgm:pt>
    <dgm:pt modelId="{42854CFE-C27A-468B-A78A-F1A0EDA7EDA0}" type="pres">
      <dgm:prSet presAssocID="{E1436944-A57B-4A3D-930C-58E45D9F3AEC}" presName="hierRoot3" presStyleCnt="0"/>
      <dgm:spPr/>
    </dgm:pt>
    <dgm:pt modelId="{8FA8494D-B46C-40BC-B39D-3C81A9DD642B}" type="pres">
      <dgm:prSet presAssocID="{E1436944-A57B-4A3D-930C-58E45D9F3AEC}" presName="composite3" presStyleCnt="0"/>
      <dgm:spPr/>
    </dgm:pt>
    <dgm:pt modelId="{AAB8CB95-9479-457A-B543-AF0F9497094C}" type="pres">
      <dgm:prSet presAssocID="{E1436944-A57B-4A3D-930C-58E45D9F3AEC}" presName="background3" presStyleLbl="node3" presStyleIdx="3" presStyleCnt="4"/>
      <dgm:spPr/>
    </dgm:pt>
    <dgm:pt modelId="{A37947C2-54E0-435C-95D0-C92A568E73EF}" type="pres">
      <dgm:prSet presAssocID="{E1436944-A57B-4A3D-930C-58E45D9F3AEC}" presName="text3" presStyleLbl="fgAcc3" presStyleIdx="3" presStyleCnt="4">
        <dgm:presLayoutVars>
          <dgm:chPref val="3"/>
        </dgm:presLayoutVars>
      </dgm:prSet>
      <dgm:spPr/>
    </dgm:pt>
    <dgm:pt modelId="{A34D8DDB-BD64-4AD3-B144-461374CC9412}" type="pres">
      <dgm:prSet presAssocID="{E1436944-A57B-4A3D-930C-58E45D9F3AEC}" presName="hierChild4" presStyleCnt="0"/>
      <dgm:spPr/>
    </dgm:pt>
  </dgm:ptLst>
  <dgm:cxnLst>
    <dgm:cxn modelId="{B7A44F1E-53A2-4B10-A41F-E6F5F485514C}" type="presOf" srcId="{B30BF767-5D5D-4CB2-ACB0-568D4F64678E}" destId="{340EE212-4628-4452-9DA2-4A81AA0A88B4}" srcOrd="0" destOrd="0" presId="urn:microsoft.com/office/officeart/2005/8/layout/hierarchy1"/>
    <dgm:cxn modelId="{34EE7B26-C433-4EC0-9D26-3F42AB5A3F2C}" srcId="{B6C2987F-9BA5-4DB8-9487-75CC80267436}" destId="{2A784EC7-49AA-4437-8E89-297780FD4ECC}" srcOrd="0" destOrd="0" parTransId="{B30BF767-5D5D-4CB2-ACB0-568D4F64678E}" sibTransId="{0017E10E-2E1B-4BC2-9426-16FCED138EFC}"/>
    <dgm:cxn modelId="{DC4E1C2B-9DF6-41B8-AD4D-800BEBC9FCC9}" type="presOf" srcId="{7C521E09-D557-4684-8BB1-CA12082944CA}" destId="{752B0B7F-942D-427B-8B52-5C808383E9DD}" srcOrd="0" destOrd="0" presId="urn:microsoft.com/office/officeart/2005/8/layout/hierarchy1"/>
    <dgm:cxn modelId="{E0D48735-2EB4-4DBA-8BF5-EB11D60D8A05}" type="presOf" srcId="{028DF80F-0A0A-4949-8BD2-090C2574002B}" destId="{DA0B51A8-A839-41E1-B653-6D97D32042AD}" srcOrd="0" destOrd="0" presId="urn:microsoft.com/office/officeart/2005/8/layout/hierarchy1"/>
    <dgm:cxn modelId="{BDC87B3C-2CAE-4362-B384-B21A0A1C1973}" srcId="{834F31E1-6E2E-4E1E-8768-928FD86447C8}" destId="{6C921F97-B614-4BAA-9901-2EA55013CCF5}" srcOrd="0" destOrd="0" parTransId="{FFD86CA5-9392-42BF-9E6C-2CE5B587402F}" sibTransId="{97689A0B-1EB5-4E38-B7DB-EE68768449D1}"/>
    <dgm:cxn modelId="{457D6440-9EE6-4524-95D1-76A2CBEB3553}" type="presOf" srcId="{2A784EC7-49AA-4437-8E89-297780FD4ECC}" destId="{7164B81A-DB7B-49D5-814B-DD0C9AEE3DDA}" srcOrd="0" destOrd="0" presId="urn:microsoft.com/office/officeart/2005/8/layout/hierarchy1"/>
    <dgm:cxn modelId="{E5FAFA5B-EF3C-4AC7-9796-60E6C947F076}" type="presOf" srcId="{63DEFAE4-67D5-4F81-AD58-20183386F753}" destId="{BCD7FFD3-AF1F-4CCE-BB40-235F9D45BF71}" srcOrd="0" destOrd="0" presId="urn:microsoft.com/office/officeart/2005/8/layout/hierarchy1"/>
    <dgm:cxn modelId="{C63BBE52-595F-4E5D-9473-953B881AE377}" srcId="{AC179067-4904-414F-B970-24A55B760536}" destId="{2CAB832F-D173-4908-964E-0927BE07157D}" srcOrd="0" destOrd="0" parTransId="{63DEFAE4-67D5-4F81-AD58-20183386F753}" sibTransId="{B57A7EE4-9697-4153-993C-CD3E72ED3697}"/>
    <dgm:cxn modelId="{1B103975-D38E-4320-875C-587945F5F709}" srcId="{AC179067-4904-414F-B970-24A55B760536}" destId="{E1436944-A57B-4A3D-930C-58E45D9F3AEC}" srcOrd="1" destOrd="0" parTransId="{5902527D-40DA-4D3E-95E1-5CBCC9B38F6B}" sibTransId="{1B466B8B-AA53-4C84-8F9E-D35725FE4C0D}"/>
    <dgm:cxn modelId="{DD241B8E-6A0E-469F-A45A-FBF495BB2AAF}" type="presOf" srcId="{5902527D-40DA-4D3E-95E1-5CBCC9B38F6B}" destId="{50A5ED17-86C7-474F-BF35-10F0412EFFEE}" srcOrd="0" destOrd="0" presId="urn:microsoft.com/office/officeart/2005/8/layout/hierarchy1"/>
    <dgm:cxn modelId="{1ECF54A8-4FFE-4CEA-B8BC-B350519F39CC}" srcId="{B6C2987F-9BA5-4DB8-9487-75CC80267436}" destId="{028DF80F-0A0A-4949-8BD2-090C2574002B}" srcOrd="1" destOrd="0" parTransId="{F01A0966-4D2D-44CF-B2CF-AD56790BC9ED}" sibTransId="{ACE1AD24-4CBB-4F47-8E30-BD53AFB1033B}"/>
    <dgm:cxn modelId="{AC7927AA-3E6E-4BBA-B3DB-6E51BA781261}" type="presOf" srcId="{654E7B23-C997-4E16-BB56-3167DF20D2D1}" destId="{EFFBEAB0-5407-46D2-AD1A-66C008020142}" srcOrd="0" destOrd="0" presId="urn:microsoft.com/office/officeart/2005/8/layout/hierarchy1"/>
    <dgm:cxn modelId="{9CC544B3-D299-42C5-BC86-CDACF77AA5DE}" srcId="{6C921F97-B614-4BAA-9901-2EA55013CCF5}" destId="{AC179067-4904-414F-B970-24A55B760536}" srcOrd="1" destOrd="0" parTransId="{654E7B23-C997-4E16-BB56-3167DF20D2D1}" sibTransId="{DDF1C06F-17A0-441D-BF51-51CDD2ED7EE0}"/>
    <dgm:cxn modelId="{B23DD2C3-2E60-41BF-BAC4-FA0D40410A09}" type="presOf" srcId="{6C921F97-B614-4BAA-9901-2EA55013CCF5}" destId="{89AC81EA-9C16-4C3F-80C0-E50F5A4A9CD2}" srcOrd="0" destOrd="0" presId="urn:microsoft.com/office/officeart/2005/8/layout/hierarchy1"/>
    <dgm:cxn modelId="{F56E14C9-03A0-4358-B52F-ABA8C48BE714}" srcId="{6C921F97-B614-4BAA-9901-2EA55013CCF5}" destId="{B6C2987F-9BA5-4DB8-9487-75CC80267436}" srcOrd="0" destOrd="0" parTransId="{7C521E09-D557-4684-8BB1-CA12082944CA}" sibTransId="{429A4577-9A8E-4C7A-90DF-B363B59E5179}"/>
    <dgm:cxn modelId="{DBE31CD8-1CF2-4712-B638-D46E0BC02D7F}" type="presOf" srcId="{F01A0966-4D2D-44CF-B2CF-AD56790BC9ED}" destId="{D12988B5-CC21-4087-9C91-1330E5D8ABE3}" srcOrd="0" destOrd="0" presId="urn:microsoft.com/office/officeart/2005/8/layout/hierarchy1"/>
    <dgm:cxn modelId="{14037BDB-0C74-4E54-9A5A-206C5E142C7D}" type="presOf" srcId="{B6C2987F-9BA5-4DB8-9487-75CC80267436}" destId="{00D89F82-66FA-466F-96BE-F9EF83230C16}" srcOrd="0" destOrd="0" presId="urn:microsoft.com/office/officeart/2005/8/layout/hierarchy1"/>
    <dgm:cxn modelId="{C42A51DE-232E-470A-B169-09A93195F56E}" type="presOf" srcId="{E1436944-A57B-4A3D-930C-58E45D9F3AEC}" destId="{A37947C2-54E0-435C-95D0-C92A568E73EF}" srcOrd="0" destOrd="0" presId="urn:microsoft.com/office/officeart/2005/8/layout/hierarchy1"/>
    <dgm:cxn modelId="{A38727F1-62F7-409A-A300-B606AF88DC6B}" type="presOf" srcId="{AC179067-4904-414F-B970-24A55B760536}" destId="{B3EE36B0-366A-444A-A72F-855354DBA188}" srcOrd="0" destOrd="0" presId="urn:microsoft.com/office/officeart/2005/8/layout/hierarchy1"/>
    <dgm:cxn modelId="{59609FF1-88E4-444C-AB12-8ABADAF14B06}" type="presOf" srcId="{834F31E1-6E2E-4E1E-8768-928FD86447C8}" destId="{7536BB55-5CFF-4A77-BA0F-66FFBC505DA7}" srcOrd="0" destOrd="0" presId="urn:microsoft.com/office/officeart/2005/8/layout/hierarchy1"/>
    <dgm:cxn modelId="{97A29CFF-AE08-4571-B491-9725D05BF260}" type="presOf" srcId="{2CAB832F-D173-4908-964E-0927BE07157D}" destId="{60E0980D-BC9F-4610-A19C-EC994F66645A}" srcOrd="0" destOrd="0" presId="urn:microsoft.com/office/officeart/2005/8/layout/hierarchy1"/>
    <dgm:cxn modelId="{30B49A87-0DD3-4CAF-8134-3DE208D7072B}" type="presParOf" srcId="{7536BB55-5CFF-4A77-BA0F-66FFBC505DA7}" destId="{42E922D1-D988-423A-B0FE-74AC8C4CC97C}" srcOrd="0" destOrd="0" presId="urn:microsoft.com/office/officeart/2005/8/layout/hierarchy1"/>
    <dgm:cxn modelId="{097BF3A2-CF54-4BAC-8816-1A9C448E1B17}" type="presParOf" srcId="{42E922D1-D988-423A-B0FE-74AC8C4CC97C}" destId="{7CAB1AC3-DA12-4AE9-89D0-EF2E8450F9BE}" srcOrd="0" destOrd="0" presId="urn:microsoft.com/office/officeart/2005/8/layout/hierarchy1"/>
    <dgm:cxn modelId="{418CF8FA-2E95-4977-9365-F078258C8A9D}" type="presParOf" srcId="{7CAB1AC3-DA12-4AE9-89D0-EF2E8450F9BE}" destId="{FF57D75F-9F99-4EEC-BE87-67A776E6E326}" srcOrd="0" destOrd="0" presId="urn:microsoft.com/office/officeart/2005/8/layout/hierarchy1"/>
    <dgm:cxn modelId="{BA1837CC-868E-44A8-BF7E-86AA52AD15E1}" type="presParOf" srcId="{7CAB1AC3-DA12-4AE9-89D0-EF2E8450F9BE}" destId="{89AC81EA-9C16-4C3F-80C0-E50F5A4A9CD2}" srcOrd="1" destOrd="0" presId="urn:microsoft.com/office/officeart/2005/8/layout/hierarchy1"/>
    <dgm:cxn modelId="{3FF3B1B3-7BB8-40B6-9697-28CE493B1D10}" type="presParOf" srcId="{42E922D1-D988-423A-B0FE-74AC8C4CC97C}" destId="{209F196E-4FB8-4DCC-88C3-55629E363033}" srcOrd="1" destOrd="0" presId="urn:microsoft.com/office/officeart/2005/8/layout/hierarchy1"/>
    <dgm:cxn modelId="{FF46BB6C-FB7E-4813-B42F-978D711A9641}" type="presParOf" srcId="{209F196E-4FB8-4DCC-88C3-55629E363033}" destId="{752B0B7F-942D-427B-8B52-5C808383E9DD}" srcOrd="0" destOrd="0" presId="urn:microsoft.com/office/officeart/2005/8/layout/hierarchy1"/>
    <dgm:cxn modelId="{EC99C20B-2E15-4C6E-BBE5-C2FCC14A8EED}" type="presParOf" srcId="{209F196E-4FB8-4DCC-88C3-55629E363033}" destId="{807A4364-E4FE-4F15-BE20-EAC424D43B02}" srcOrd="1" destOrd="0" presId="urn:microsoft.com/office/officeart/2005/8/layout/hierarchy1"/>
    <dgm:cxn modelId="{885B07F7-7B10-4BEB-81CE-F2BF6AAC1E5F}" type="presParOf" srcId="{807A4364-E4FE-4F15-BE20-EAC424D43B02}" destId="{3D6B7960-110F-46F9-B4DF-5D52120C8D6A}" srcOrd="0" destOrd="0" presId="urn:microsoft.com/office/officeart/2005/8/layout/hierarchy1"/>
    <dgm:cxn modelId="{BB7E360F-2415-4508-80C0-E7B4927F3B9C}" type="presParOf" srcId="{3D6B7960-110F-46F9-B4DF-5D52120C8D6A}" destId="{1402705B-9592-45A0-A685-FEB80C9AFE19}" srcOrd="0" destOrd="0" presId="urn:microsoft.com/office/officeart/2005/8/layout/hierarchy1"/>
    <dgm:cxn modelId="{489F543F-10E8-4D48-A61A-46AE19F714C3}" type="presParOf" srcId="{3D6B7960-110F-46F9-B4DF-5D52120C8D6A}" destId="{00D89F82-66FA-466F-96BE-F9EF83230C16}" srcOrd="1" destOrd="0" presId="urn:microsoft.com/office/officeart/2005/8/layout/hierarchy1"/>
    <dgm:cxn modelId="{381018F6-5C21-406E-9E18-702492276553}" type="presParOf" srcId="{807A4364-E4FE-4F15-BE20-EAC424D43B02}" destId="{A169A38C-E65B-42F9-B961-BF2ACC49000F}" srcOrd="1" destOrd="0" presId="urn:microsoft.com/office/officeart/2005/8/layout/hierarchy1"/>
    <dgm:cxn modelId="{5BC373C0-47DB-4857-9883-BC2DE907AABE}" type="presParOf" srcId="{A169A38C-E65B-42F9-B961-BF2ACC49000F}" destId="{340EE212-4628-4452-9DA2-4A81AA0A88B4}" srcOrd="0" destOrd="0" presId="urn:microsoft.com/office/officeart/2005/8/layout/hierarchy1"/>
    <dgm:cxn modelId="{44441097-CBDB-4289-97F6-684BA71C15A3}" type="presParOf" srcId="{A169A38C-E65B-42F9-B961-BF2ACC49000F}" destId="{74A86083-F6B4-4DEF-9799-9434BBD02780}" srcOrd="1" destOrd="0" presId="urn:microsoft.com/office/officeart/2005/8/layout/hierarchy1"/>
    <dgm:cxn modelId="{32987741-1CBA-4909-952B-DB8732370E1D}" type="presParOf" srcId="{74A86083-F6B4-4DEF-9799-9434BBD02780}" destId="{C88AF0A2-F881-41FC-860F-BF76CE849F1F}" srcOrd="0" destOrd="0" presId="urn:microsoft.com/office/officeart/2005/8/layout/hierarchy1"/>
    <dgm:cxn modelId="{80315EA2-E8BE-4AF7-A976-740C89CB655A}" type="presParOf" srcId="{C88AF0A2-F881-41FC-860F-BF76CE849F1F}" destId="{E401D3F9-9C2A-47C6-AA44-DA78C47C408B}" srcOrd="0" destOrd="0" presId="urn:microsoft.com/office/officeart/2005/8/layout/hierarchy1"/>
    <dgm:cxn modelId="{EBFEEF12-C762-439F-B2D9-5263E103947B}" type="presParOf" srcId="{C88AF0A2-F881-41FC-860F-BF76CE849F1F}" destId="{7164B81A-DB7B-49D5-814B-DD0C9AEE3DDA}" srcOrd="1" destOrd="0" presId="urn:microsoft.com/office/officeart/2005/8/layout/hierarchy1"/>
    <dgm:cxn modelId="{F382F742-9675-4598-BC47-46C7F6C32AC5}" type="presParOf" srcId="{74A86083-F6B4-4DEF-9799-9434BBD02780}" destId="{DC2B2A8E-AB88-4417-99C2-08FB966E620E}" srcOrd="1" destOrd="0" presId="urn:microsoft.com/office/officeart/2005/8/layout/hierarchy1"/>
    <dgm:cxn modelId="{BD6FA2D8-99BF-4C7E-8658-EB4895ACC12E}" type="presParOf" srcId="{A169A38C-E65B-42F9-B961-BF2ACC49000F}" destId="{D12988B5-CC21-4087-9C91-1330E5D8ABE3}" srcOrd="2" destOrd="0" presId="urn:microsoft.com/office/officeart/2005/8/layout/hierarchy1"/>
    <dgm:cxn modelId="{577A8382-7F5C-487C-9A5B-403D8F29503F}" type="presParOf" srcId="{A169A38C-E65B-42F9-B961-BF2ACC49000F}" destId="{37290D7D-219F-4D6D-8D04-28AC7D2C54B5}" srcOrd="3" destOrd="0" presId="urn:microsoft.com/office/officeart/2005/8/layout/hierarchy1"/>
    <dgm:cxn modelId="{5E3892E7-F523-4051-ACF9-658549C08635}" type="presParOf" srcId="{37290D7D-219F-4D6D-8D04-28AC7D2C54B5}" destId="{BDD02EB5-1E13-42F6-AB7F-ED21F84DDD1B}" srcOrd="0" destOrd="0" presId="urn:microsoft.com/office/officeart/2005/8/layout/hierarchy1"/>
    <dgm:cxn modelId="{B5C10F0F-754E-4986-971F-E533A94B46F0}" type="presParOf" srcId="{BDD02EB5-1E13-42F6-AB7F-ED21F84DDD1B}" destId="{83DE1518-3EFD-4A0F-AE92-6DBBEA1E6E26}" srcOrd="0" destOrd="0" presId="urn:microsoft.com/office/officeart/2005/8/layout/hierarchy1"/>
    <dgm:cxn modelId="{5664B67F-6DE7-4F82-9259-E41ACE6223DC}" type="presParOf" srcId="{BDD02EB5-1E13-42F6-AB7F-ED21F84DDD1B}" destId="{DA0B51A8-A839-41E1-B653-6D97D32042AD}" srcOrd="1" destOrd="0" presId="urn:microsoft.com/office/officeart/2005/8/layout/hierarchy1"/>
    <dgm:cxn modelId="{0E317E7D-A8BB-4E1C-A98B-91BED049BF4F}" type="presParOf" srcId="{37290D7D-219F-4D6D-8D04-28AC7D2C54B5}" destId="{77D4D192-5A50-4937-BD9D-F277F1152F21}" srcOrd="1" destOrd="0" presId="urn:microsoft.com/office/officeart/2005/8/layout/hierarchy1"/>
    <dgm:cxn modelId="{D3FC3B92-65D3-4F45-A6F3-0CA9D20DDDDE}" type="presParOf" srcId="{209F196E-4FB8-4DCC-88C3-55629E363033}" destId="{EFFBEAB0-5407-46D2-AD1A-66C008020142}" srcOrd="2" destOrd="0" presId="urn:microsoft.com/office/officeart/2005/8/layout/hierarchy1"/>
    <dgm:cxn modelId="{AB06FE84-EC7D-4165-AC35-210F233BCFA9}" type="presParOf" srcId="{209F196E-4FB8-4DCC-88C3-55629E363033}" destId="{A788A45F-BE2A-40DC-B663-6C4347363AB9}" srcOrd="3" destOrd="0" presId="urn:microsoft.com/office/officeart/2005/8/layout/hierarchy1"/>
    <dgm:cxn modelId="{7DC46AE2-1D64-4450-9ACA-3AA7E08ED689}" type="presParOf" srcId="{A788A45F-BE2A-40DC-B663-6C4347363AB9}" destId="{5372968B-3DD3-4CD6-82C3-C078616225C3}" srcOrd="0" destOrd="0" presId="urn:microsoft.com/office/officeart/2005/8/layout/hierarchy1"/>
    <dgm:cxn modelId="{A7BC527F-741F-4948-83BB-A36FB63592D1}" type="presParOf" srcId="{5372968B-3DD3-4CD6-82C3-C078616225C3}" destId="{39EB1283-535A-4492-A054-0799461CAC55}" srcOrd="0" destOrd="0" presId="urn:microsoft.com/office/officeart/2005/8/layout/hierarchy1"/>
    <dgm:cxn modelId="{5C7B641E-1526-487C-9953-6675C0DA4ABF}" type="presParOf" srcId="{5372968B-3DD3-4CD6-82C3-C078616225C3}" destId="{B3EE36B0-366A-444A-A72F-855354DBA188}" srcOrd="1" destOrd="0" presId="urn:microsoft.com/office/officeart/2005/8/layout/hierarchy1"/>
    <dgm:cxn modelId="{FF2BEB47-8B49-4A14-AF29-FCD0A11573A7}" type="presParOf" srcId="{A788A45F-BE2A-40DC-B663-6C4347363AB9}" destId="{6385F28E-80A1-463B-8D5F-58E814663914}" srcOrd="1" destOrd="0" presId="urn:microsoft.com/office/officeart/2005/8/layout/hierarchy1"/>
    <dgm:cxn modelId="{5EDD573D-4834-4740-A488-0A6C3377E216}" type="presParOf" srcId="{6385F28E-80A1-463B-8D5F-58E814663914}" destId="{BCD7FFD3-AF1F-4CCE-BB40-235F9D45BF71}" srcOrd="0" destOrd="0" presId="urn:microsoft.com/office/officeart/2005/8/layout/hierarchy1"/>
    <dgm:cxn modelId="{F9FFDBBC-3B0D-49C8-9C31-AB3495FA7691}" type="presParOf" srcId="{6385F28E-80A1-463B-8D5F-58E814663914}" destId="{63FC1EAF-8E4D-40BE-AF36-F169F38F9032}" srcOrd="1" destOrd="0" presId="urn:microsoft.com/office/officeart/2005/8/layout/hierarchy1"/>
    <dgm:cxn modelId="{F3C0AF4C-282C-49E2-9EFA-AC5F8554E4F3}" type="presParOf" srcId="{63FC1EAF-8E4D-40BE-AF36-F169F38F9032}" destId="{BDB007C6-3EBB-497F-A2BE-672023376B90}" srcOrd="0" destOrd="0" presId="urn:microsoft.com/office/officeart/2005/8/layout/hierarchy1"/>
    <dgm:cxn modelId="{8988C233-115D-47E1-B0F8-9396EE261AD2}" type="presParOf" srcId="{BDB007C6-3EBB-497F-A2BE-672023376B90}" destId="{AF1F850E-8671-4D0E-9B65-642DFA956A6D}" srcOrd="0" destOrd="0" presId="urn:microsoft.com/office/officeart/2005/8/layout/hierarchy1"/>
    <dgm:cxn modelId="{D05F98D4-869C-42BD-AB12-F39A9CEFD727}" type="presParOf" srcId="{BDB007C6-3EBB-497F-A2BE-672023376B90}" destId="{60E0980D-BC9F-4610-A19C-EC994F66645A}" srcOrd="1" destOrd="0" presId="urn:microsoft.com/office/officeart/2005/8/layout/hierarchy1"/>
    <dgm:cxn modelId="{8C881EE8-F955-41A6-AF57-DF488AA47ABB}" type="presParOf" srcId="{63FC1EAF-8E4D-40BE-AF36-F169F38F9032}" destId="{007F3A96-1EC1-4BDB-B719-5D36499C9322}" srcOrd="1" destOrd="0" presId="urn:microsoft.com/office/officeart/2005/8/layout/hierarchy1"/>
    <dgm:cxn modelId="{39D15442-2F7B-4348-832F-0E12D1F1E248}" type="presParOf" srcId="{6385F28E-80A1-463B-8D5F-58E814663914}" destId="{50A5ED17-86C7-474F-BF35-10F0412EFFEE}" srcOrd="2" destOrd="0" presId="urn:microsoft.com/office/officeart/2005/8/layout/hierarchy1"/>
    <dgm:cxn modelId="{405CA1E0-8336-4AFD-95A8-E0C3C59143BD}" type="presParOf" srcId="{6385F28E-80A1-463B-8D5F-58E814663914}" destId="{42854CFE-C27A-468B-A78A-F1A0EDA7EDA0}" srcOrd="3" destOrd="0" presId="urn:microsoft.com/office/officeart/2005/8/layout/hierarchy1"/>
    <dgm:cxn modelId="{9E44494B-9407-41E6-809A-B9C6061F11A3}" type="presParOf" srcId="{42854CFE-C27A-468B-A78A-F1A0EDA7EDA0}" destId="{8FA8494D-B46C-40BC-B39D-3C81A9DD642B}" srcOrd="0" destOrd="0" presId="urn:microsoft.com/office/officeart/2005/8/layout/hierarchy1"/>
    <dgm:cxn modelId="{6F5881A8-AF13-42EF-89D2-3330FC9E7631}" type="presParOf" srcId="{8FA8494D-B46C-40BC-B39D-3C81A9DD642B}" destId="{AAB8CB95-9479-457A-B543-AF0F9497094C}" srcOrd="0" destOrd="0" presId="urn:microsoft.com/office/officeart/2005/8/layout/hierarchy1"/>
    <dgm:cxn modelId="{45570F07-AD5B-4696-A85F-5CC5AD1CA6EC}" type="presParOf" srcId="{8FA8494D-B46C-40BC-B39D-3C81A9DD642B}" destId="{A37947C2-54E0-435C-95D0-C92A568E73EF}" srcOrd="1" destOrd="0" presId="urn:microsoft.com/office/officeart/2005/8/layout/hierarchy1"/>
    <dgm:cxn modelId="{43129B7D-92AE-438C-995B-2D2D2308951F}" type="presParOf" srcId="{42854CFE-C27A-468B-A78A-F1A0EDA7EDA0}" destId="{A34D8DDB-BD64-4AD3-B144-461374CC94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5ED17-86C7-474F-BF35-10F0412EFFEE}">
      <dsp:nvSpPr>
        <dsp:cNvPr id="0" name=""/>
        <dsp:cNvSpPr/>
      </dsp:nvSpPr>
      <dsp:spPr>
        <a:xfrm>
          <a:off x="6047581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7FFD3-AF1F-4CCE-BB40-235F9D45BF71}">
      <dsp:nvSpPr>
        <dsp:cNvPr id="0" name=""/>
        <dsp:cNvSpPr/>
      </dsp:nvSpPr>
      <dsp:spPr>
        <a:xfrm>
          <a:off x="5008562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BEAB0-5407-46D2-AD1A-66C008020142}">
      <dsp:nvSpPr>
        <dsp:cNvPr id="0" name=""/>
        <dsp:cNvSpPr/>
      </dsp:nvSpPr>
      <dsp:spPr>
        <a:xfrm>
          <a:off x="3969543" y="1585304"/>
          <a:ext cx="2078037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2078037" y="336972"/>
              </a:lnTo>
              <a:lnTo>
                <a:pt x="2078037" y="494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988B5-CC21-4087-9C91-1330E5D8ABE3}">
      <dsp:nvSpPr>
        <dsp:cNvPr id="0" name=""/>
        <dsp:cNvSpPr/>
      </dsp:nvSpPr>
      <dsp:spPr>
        <a:xfrm>
          <a:off x="1891506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EE212-4628-4452-9DA2-4A81AA0A88B4}">
      <dsp:nvSpPr>
        <dsp:cNvPr id="0" name=""/>
        <dsp:cNvSpPr/>
      </dsp:nvSpPr>
      <dsp:spPr>
        <a:xfrm>
          <a:off x="852487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B0B7F-942D-427B-8B52-5C808383E9DD}">
      <dsp:nvSpPr>
        <dsp:cNvPr id="0" name=""/>
        <dsp:cNvSpPr/>
      </dsp:nvSpPr>
      <dsp:spPr>
        <a:xfrm>
          <a:off x="1891506" y="1585304"/>
          <a:ext cx="2078037" cy="494478"/>
        </a:xfrm>
        <a:custGeom>
          <a:avLst/>
          <a:gdLst/>
          <a:ahLst/>
          <a:cxnLst/>
          <a:rect l="0" t="0" r="0" b="0"/>
          <a:pathLst>
            <a:path>
              <a:moveTo>
                <a:pt x="2078037" y="0"/>
              </a:moveTo>
              <a:lnTo>
                <a:pt x="2078037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7D75F-9F99-4EEC-BE87-67A776E6E326}">
      <dsp:nvSpPr>
        <dsp:cNvPr id="0" name=""/>
        <dsp:cNvSpPr/>
      </dsp:nvSpPr>
      <dsp:spPr>
        <a:xfrm>
          <a:off x="3119437" y="505669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C81EA-9C16-4C3F-80C0-E50F5A4A9CD2}">
      <dsp:nvSpPr>
        <dsp:cNvPr id="0" name=""/>
        <dsp:cNvSpPr/>
      </dsp:nvSpPr>
      <dsp:spPr>
        <a:xfrm>
          <a:off x="3308349" y="685136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Teaching Practice </a:t>
          </a:r>
        </a:p>
      </dsp:txBody>
      <dsp:txXfrm>
        <a:off x="3339970" y="716757"/>
        <a:ext cx="1636970" cy="1016392"/>
      </dsp:txXfrm>
    </dsp:sp>
    <dsp:sp modelId="{1402705B-9592-45A0-A685-FEB80C9AFE19}">
      <dsp:nvSpPr>
        <dsp:cNvPr id="0" name=""/>
        <dsp:cNvSpPr/>
      </dsp:nvSpPr>
      <dsp:spPr>
        <a:xfrm>
          <a:off x="1041399" y="2079782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89F82-66FA-466F-96BE-F9EF83230C16}">
      <dsp:nvSpPr>
        <dsp:cNvPr id="0" name=""/>
        <dsp:cNvSpPr/>
      </dsp:nvSpPr>
      <dsp:spPr>
        <a:xfrm>
          <a:off x="1230312" y="2259249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Explicit</a:t>
          </a:r>
        </a:p>
      </dsp:txBody>
      <dsp:txXfrm>
        <a:off x="1261933" y="2290870"/>
        <a:ext cx="1636970" cy="1016392"/>
      </dsp:txXfrm>
    </dsp:sp>
    <dsp:sp modelId="{E401D3F9-9C2A-47C6-AA44-DA78C47C408B}">
      <dsp:nvSpPr>
        <dsp:cNvPr id="0" name=""/>
        <dsp:cNvSpPr/>
      </dsp:nvSpPr>
      <dsp:spPr>
        <a:xfrm>
          <a:off x="2381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4B81A-DB7B-49D5-814B-DD0C9AEE3DDA}">
      <dsp:nvSpPr>
        <dsp:cNvPr id="0" name=""/>
        <dsp:cNvSpPr/>
      </dsp:nvSpPr>
      <dsp:spPr>
        <a:xfrm>
          <a:off x="191293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Focus on progress</a:t>
          </a:r>
        </a:p>
      </dsp:txBody>
      <dsp:txXfrm>
        <a:off x="222914" y="3864983"/>
        <a:ext cx="1636970" cy="1016392"/>
      </dsp:txXfrm>
    </dsp:sp>
    <dsp:sp modelId="{83DE1518-3EFD-4A0F-AE92-6DBBEA1E6E26}">
      <dsp:nvSpPr>
        <dsp:cNvPr id="0" name=""/>
        <dsp:cNvSpPr/>
      </dsp:nvSpPr>
      <dsp:spPr>
        <a:xfrm>
          <a:off x="2080418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B51A8-A839-41E1-B653-6D97D32042AD}">
      <dsp:nvSpPr>
        <dsp:cNvPr id="0" name=""/>
        <dsp:cNvSpPr/>
      </dsp:nvSpPr>
      <dsp:spPr>
        <a:xfrm>
          <a:off x="2269331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Understanding the process of learning</a:t>
          </a:r>
        </a:p>
      </dsp:txBody>
      <dsp:txXfrm>
        <a:off x="2300952" y="3864983"/>
        <a:ext cx="1636970" cy="1016392"/>
      </dsp:txXfrm>
    </dsp:sp>
    <dsp:sp modelId="{39EB1283-535A-4492-A054-0799461CAC55}">
      <dsp:nvSpPr>
        <dsp:cNvPr id="0" name=""/>
        <dsp:cNvSpPr/>
      </dsp:nvSpPr>
      <dsp:spPr>
        <a:xfrm>
          <a:off x="5197474" y="2079782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E36B0-366A-444A-A72F-855354DBA188}">
      <dsp:nvSpPr>
        <dsp:cNvPr id="0" name=""/>
        <dsp:cNvSpPr/>
      </dsp:nvSpPr>
      <dsp:spPr>
        <a:xfrm>
          <a:off x="5386387" y="2259249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Implicit  </a:t>
          </a:r>
        </a:p>
      </dsp:txBody>
      <dsp:txXfrm>
        <a:off x="5418008" y="2290870"/>
        <a:ext cx="1636970" cy="1016392"/>
      </dsp:txXfrm>
    </dsp:sp>
    <dsp:sp modelId="{AF1F850E-8671-4D0E-9B65-642DFA956A6D}">
      <dsp:nvSpPr>
        <dsp:cNvPr id="0" name=""/>
        <dsp:cNvSpPr/>
      </dsp:nvSpPr>
      <dsp:spPr>
        <a:xfrm>
          <a:off x="4158456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0980D-BC9F-4610-A19C-EC994F66645A}">
      <dsp:nvSpPr>
        <dsp:cNvPr id="0" name=""/>
        <dsp:cNvSpPr/>
      </dsp:nvSpPr>
      <dsp:spPr>
        <a:xfrm>
          <a:off x="4347368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Understanding of current teaching practice values</a:t>
          </a:r>
        </a:p>
      </dsp:txBody>
      <dsp:txXfrm>
        <a:off x="4378989" y="3864983"/>
        <a:ext cx="1636970" cy="1016392"/>
      </dsp:txXfrm>
    </dsp:sp>
    <dsp:sp modelId="{AAB8CB95-9479-457A-B543-AF0F9497094C}">
      <dsp:nvSpPr>
        <dsp:cNvPr id="0" name=""/>
        <dsp:cNvSpPr/>
      </dsp:nvSpPr>
      <dsp:spPr>
        <a:xfrm>
          <a:off x="6236493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947C2-54E0-435C-95D0-C92A568E73EF}">
      <dsp:nvSpPr>
        <dsp:cNvPr id="0" name=""/>
        <dsp:cNvSpPr/>
      </dsp:nvSpPr>
      <dsp:spPr>
        <a:xfrm>
          <a:off x="6425406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Focus on individual student progress</a:t>
          </a:r>
        </a:p>
      </dsp:txBody>
      <dsp:txXfrm>
        <a:off x="6457027" y="3864983"/>
        <a:ext cx="1636970" cy="1016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5C87-37E0-4C46-ADC3-6040E9AEF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FFF56-221A-4D7F-9027-FB7572908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E252-4F75-4E4A-B012-A8F18BC6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14/07/2018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489BC-13AD-4412-B9C6-24CFEE59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324B7-7232-469A-9D31-85C6169A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01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216F-9330-43D3-B626-A2A0A8A5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BADDE-DADA-44AA-95BD-CCCB3AA44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F94BB-DDF0-4599-AA43-6A2A675B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14/07/2018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F7636-10C6-488E-B1F8-5E0B1153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09796-D041-4466-9949-B72B4D3D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71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81054-529E-41F2-9F4C-5F0A8387B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218E3-5EA2-4C3A-8C4F-A5D66E41E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91CC5-86A9-4FB7-88D9-020DDB06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14/07/2018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6F3A8-A094-429B-88EA-F858FCEA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0C64-C379-4FFE-90BB-623E0CE3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93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3CD4-E6E6-46ED-8C47-97A2FE41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C3DAB-04AE-41ED-B7A5-D2CE285A7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8676-4BBE-47AA-9DAD-722673AC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14/07/2018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11E90-19BA-4EEC-AE2D-0C6A7C92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62E46-032C-4005-8EFF-79F70828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08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DE23-9DED-45A6-ACD5-697A5A52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B53EA-897D-47E8-8DD0-E7D3E4D72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A757D-9CC4-4035-957F-E2547C59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14/07/2018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8C64F-F14C-44EE-9016-8AF9A112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84356-9675-43E5-B35D-FCE7E81A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00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0BFD-9BA1-409F-B9A4-5C238428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F8C4-221D-4619-A2B7-5EA0858B0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3FF0E-4ADE-4FCA-BB07-044B01E31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69F14-54F6-44A6-AB60-F6ED4262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14/07/2018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90601-E279-4FC2-AA15-2D019C24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BCDE3-DA3B-4F43-81B1-8DB714D7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358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289F-A1B4-4000-8ACE-F577DE23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487A1-E177-4C99-B8ED-F5D0EE1A4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E47CA-8393-485E-8766-48F7CA24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DB8F4-6014-4881-858D-7840DB993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78A76-468F-4AFA-9EEF-A5936831C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09B27-7481-4077-950B-FE0C5B2A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14/07/2018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BAC398-E1B8-46F8-87A4-EE5491A2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45E4F-448A-4025-B761-E2CC3B5C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60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EB91-DBA3-4423-922C-E4730F44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B9D9A-F729-474B-B3A0-984D0C44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14/07/2018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901CE-70AF-4111-B12D-B322DCFD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789B8-70EA-4773-984E-498E4493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81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D90F1-E687-495D-9010-459D0B1E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14/07/2018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3738A-E019-47BD-AA93-AB49CAE4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1820F-1E82-45F2-B1F2-74F02D4C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97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DCFE-99ED-4F77-9209-1E2DA257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07D9E-C197-46AF-A7EA-261CAA3B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C8A08-7831-4CBE-9FEB-D6AB9A295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85F2B-0003-4AB4-87AD-984BCDC0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14/07/2018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40DB-E8C9-4A11-83EE-53081248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A7D70-869A-430E-AE40-10CFCF66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23AA-725E-49AE-A1A7-DE1F3034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6550B-AD77-4383-9B77-5A4B89E3A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E56F2-7B95-4228-81E1-E22F2760A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3DE2A-7B24-496B-B15C-28ED4E2C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96B0-5E2B-4EA4-8E3F-6B638CEFDCF2}" type="datetimeFigureOut">
              <a:rPr lang="en-AU" smtClean="0"/>
              <a:t>14/07/2018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418C2-136D-47F9-B79F-AE3ECBCB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5644A-11D2-4E37-9783-26134E40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12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0699B-FF19-405C-AC6B-3B1A6014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2C09E-0DD4-4F13-9D8B-AFD0541F9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66794-8C06-4DE6-8220-D3F9630B8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96B0-5E2B-4EA4-8E3F-6B638CEFDCF2}" type="datetimeFigureOut">
              <a:rPr lang="en-AU" smtClean="0"/>
              <a:t>14/07/2018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F7A93-5FE6-4185-8B09-C44B2B623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724F7-89D5-4216-945C-311B84776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884A-82DE-4E69-81A4-C2155356B5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12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Langley@ahs.qld.edu.a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3.jpg"/><Relationship Id="rId4" Type="http://schemas.openxmlformats.org/officeDocument/2006/relationships/hyperlink" Target="mailto:Shelley.Martin@ahs.qld.edu.a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cationworld.com/a_curr/shore/shore008.shtml" TargetMode="External"/><Relationship Id="rId3" Type="http://schemas.openxmlformats.org/officeDocument/2006/relationships/hyperlink" Target="https://www.youtube.com/watch?v=MFzDaBzBlL0" TargetMode="External"/><Relationship Id="rId7" Type="http://schemas.openxmlformats.org/officeDocument/2006/relationships/hyperlink" Target="https://www.kqed.org/mindshift/50485/how-empowering-girls-to-confront-conflict-and-buck-perfection-helps-their-well-being-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hallenginglearning.com/resources/resource-category/4720/" TargetMode="External"/><Relationship Id="rId5" Type="http://schemas.openxmlformats.org/officeDocument/2006/relationships/hyperlink" Target="https://www.challenginglearning.com/learning-pit/" TargetMode="External"/><Relationship Id="rId4" Type="http://schemas.openxmlformats.org/officeDocument/2006/relationships/hyperlink" Target="https://www.youtube.com/watch?v=3IMUAOhuO78" TargetMode="External"/><Relationship Id="rId9" Type="http://schemas.openxmlformats.org/officeDocument/2006/relationships/hyperlink" Target="https://internationaljournalofwellbeing.org/index.php/ijow/article/view/588/6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4609742-AF89-470E-BF8B-5D23B470A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99429"/>
              </p:ext>
            </p:extLst>
          </p:nvPr>
        </p:nvGraphicFramePr>
        <p:xfrm>
          <a:off x="8850154" y="3348037"/>
          <a:ext cx="3278120" cy="346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2441160" imgH="2578320" progId="">
                  <p:embed/>
                </p:oleObj>
              </mc:Choice>
              <mc:Fallback>
                <p:oleObj r:id="rId3" imgW="2441160" imgH="257832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4609742-AF89-470E-BF8B-5D23B470A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0154" y="3348037"/>
                        <a:ext cx="3278120" cy="3461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C4303D-4294-4534-A733-A9F6C624D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i="1" dirty="0"/>
              <a:t>Flourishing Through Failure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5B654-9467-4234-8CC2-EF65DE7341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How Positive Education informs best-teaching practice - Developing Growth Mindset through explicit and implicit teaching.</a:t>
            </a:r>
          </a:p>
          <a:p>
            <a:endParaRPr lang="en-AU" dirty="0"/>
          </a:p>
          <a:p>
            <a:r>
              <a:rPr lang="en-AU" b="1" dirty="0"/>
              <a:t>Steph Langley and Shelley Martin</a:t>
            </a:r>
          </a:p>
          <a:p>
            <a:r>
              <a:rPr lang="en-AU" b="1" dirty="0"/>
              <a:t>Wellbeing Co-ordinators All Hallows’ School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AE84A0-307B-4C2C-803B-711A49CE1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65" y="4252009"/>
            <a:ext cx="1326696" cy="16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5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D0DC8B-6530-4ED3-984D-7512BCFEBEF1}"/>
              </a:ext>
            </a:extLst>
          </p:cNvPr>
          <p:cNvSpPr txBox="1"/>
          <p:nvPr/>
        </p:nvSpPr>
        <p:spPr>
          <a:xfrm>
            <a:off x="1572984" y="2767280"/>
            <a:ext cx="8327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7768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9D84CD-3C5F-4371-BEDF-279E4B22B596}"/>
              </a:ext>
            </a:extLst>
          </p:cNvPr>
          <p:cNvSpPr txBox="1"/>
          <p:nvPr/>
        </p:nvSpPr>
        <p:spPr>
          <a:xfrm>
            <a:off x="-881742" y="1374845"/>
            <a:ext cx="89823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b="1" dirty="0">
                <a:latin typeface="+mj-lt"/>
              </a:rPr>
              <a:t>Contact Information</a:t>
            </a:r>
          </a:p>
          <a:p>
            <a:pPr algn="ctr"/>
            <a:endParaRPr lang="en-AU" sz="4400" b="1" dirty="0">
              <a:latin typeface="+mj-lt"/>
            </a:endParaRPr>
          </a:p>
          <a:p>
            <a:pPr algn="ctr"/>
            <a:r>
              <a:rPr lang="en-AU" sz="2400" b="1" dirty="0">
                <a:latin typeface="+mj-lt"/>
              </a:rPr>
              <a:t>Steph Langley </a:t>
            </a:r>
          </a:p>
          <a:p>
            <a:pPr algn="ctr"/>
            <a:r>
              <a:rPr lang="en-AU" sz="2400" b="1" dirty="0">
                <a:latin typeface="+mj-lt"/>
              </a:rPr>
              <a:t>Wellbeing Co-ordinator </a:t>
            </a:r>
          </a:p>
          <a:p>
            <a:pPr algn="ctr"/>
            <a:r>
              <a:rPr lang="en-AU" sz="2400" b="1" dirty="0">
                <a:latin typeface="+mj-lt"/>
              </a:rPr>
              <a:t>All Hallows’ School </a:t>
            </a:r>
          </a:p>
          <a:p>
            <a:pPr algn="ctr"/>
            <a:r>
              <a:rPr lang="en-AU" sz="2400" b="1" dirty="0">
                <a:latin typeface="+mj-lt"/>
                <a:hlinkClick r:id="rId3"/>
              </a:rPr>
              <a:t>Stephanie.Langley@ahs.qld.edu.au</a:t>
            </a:r>
            <a:r>
              <a:rPr lang="en-AU" sz="2400" b="1" dirty="0">
                <a:latin typeface="+mj-lt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7AFD7C-5D10-43C3-8150-22E5D31D7BB0}"/>
              </a:ext>
            </a:extLst>
          </p:cNvPr>
          <p:cNvSpPr/>
          <p:nvPr/>
        </p:nvSpPr>
        <p:spPr>
          <a:xfrm>
            <a:off x="5960742" y="274288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2400" dirty="0"/>
              <a:t>Shelley Martin </a:t>
            </a:r>
          </a:p>
          <a:p>
            <a:pPr algn="ctr"/>
            <a:r>
              <a:rPr lang="en-AU" sz="2400" dirty="0"/>
              <a:t>Wellbeing Co-ordinator </a:t>
            </a:r>
          </a:p>
          <a:p>
            <a:pPr algn="ctr"/>
            <a:r>
              <a:rPr lang="en-AU" sz="2400" dirty="0"/>
              <a:t>All Hallows’ School </a:t>
            </a:r>
          </a:p>
          <a:p>
            <a:pPr algn="ctr"/>
            <a:r>
              <a:rPr lang="en-AU" sz="2400" dirty="0">
                <a:hlinkClick r:id="rId4"/>
              </a:rPr>
              <a:t>Shelley.Martin@ahs.qld.edu.au</a:t>
            </a:r>
            <a:r>
              <a:rPr lang="en-AU" sz="24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29D2B3-53E4-423E-A6D0-7C3769856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83" y="4660823"/>
            <a:ext cx="1326696" cy="1644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416140-85E3-4EDE-B3DB-40FA5EF5C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78" y="4502281"/>
            <a:ext cx="3524558" cy="18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BFCB21-5943-40D8-81B9-CA761496E7C8}"/>
              </a:ext>
            </a:extLst>
          </p:cNvPr>
          <p:cNvSpPr txBox="1"/>
          <p:nvPr/>
        </p:nvSpPr>
        <p:spPr>
          <a:xfrm>
            <a:off x="484414" y="1681843"/>
            <a:ext cx="10727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/>
              <a:t>Resources of interest</a:t>
            </a:r>
          </a:p>
          <a:p>
            <a:r>
              <a:rPr lang="en-AU" dirty="0">
                <a:hlinkClick r:id="rId3"/>
              </a:rPr>
              <a:t>https://www.youtube.com/watch?v=MFzDaBzBlL0</a:t>
            </a:r>
            <a:r>
              <a:rPr lang="en-AU" dirty="0"/>
              <a:t> – Neuroscience, The Backwards Bicycle </a:t>
            </a:r>
          </a:p>
          <a:p>
            <a:r>
              <a:rPr lang="en-AU" dirty="0">
                <a:hlinkClick r:id="rId4"/>
              </a:rPr>
              <a:t>https://www.youtube.com/watch?v=3IMUAOhuO78</a:t>
            </a:r>
            <a:r>
              <a:rPr lang="en-AU" dirty="0"/>
              <a:t> – The Learning Pit, James Nottingham </a:t>
            </a:r>
          </a:p>
          <a:p>
            <a:r>
              <a:rPr lang="en-AU" dirty="0">
                <a:hlinkClick r:id="rId5"/>
              </a:rPr>
              <a:t>https://www.challenginglearning.com/learning-pit/</a:t>
            </a:r>
            <a:r>
              <a:rPr lang="en-AU" dirty="0"/>
              <a:t> -  The Learning Challenge, James Nottingham </a:t>
            </a:r>
          </a:p>
          <a:p>
            <a:r>
              <a:rPr lang="en-AU" dirty="0">
                <a:hlinkClick r:id="rId6"/>
              </a:rPr>
              <a:t>https://www.challenginglearning.com/resources/resource-category/4720/</a:t>
            </a:r>
            <a:r>
              <a:rPr lang="en-AU" dirty="0"/>
              <a:t> - The Learning Challenge, Resources</a:t>
            </a:r>
          </a:p>
          <a:p>
            <a:r>
              <a:rPr lang="en-AU" u="sng" dirty="0">
                <a:hlinkClick r:id="rId7"/>
              </a:rPr>
              <a:t>https://www.kqed.org/mindshift/50485/how-empowering-girls-to-confront-conflict-and-buck-perfection-helps-their-well-being-</a:t>
            </a:r>
            <a:r>
              <a:rPr lang="en-AU" u="sng" dirty="0"/>
              <a:t> - </a:t>
            </a:r>
            <a:r>
              <a:rPr lang="en-AU" dirty="0"/>
              <a:t>Mind Shift Article: How empowering girls to confront and buck perfection helps their wellbeing.</a:t>
            </a:r>
          </a:p>
          <a:p>
            <a:r>
              <a:rPr lang="en-AU" dirty="0">
                <a:hlinkClick r:id="rId8"/>
              </a:rPr>
              <a:t>https://www.educationworld.com/a_curr/shore/shore008.shtml</a:t>
            </a:r>
            <a:r>
              <a:rPr lang="en-AU" dirty="0"/>
              <a:t> – Article: Education World- Helping the Perfectionist – Dr Ken Shore </a:t>
            </a:r>
          </a:p>
          <a:p>
            <a:r>
              <a:rPr lang="en-AU" dirty="0">
                <a:hlinkClick r:id="rId9"/>
              </a:rPr>
              <a:t>https://internationaljournalofwellbeing.org/index.php/ijow/article/view/588/635</a:t>
            </a:r>
            <a:r>
              <a:rPr lang="en-AU" dirty="0"/>
              <a:t> - Journal Article: Positive Education: Learning </a:t>
            </a:r>
            <a:r>
              <a:rPr lang="en-AU" i="1" dirty="0"/>
              <a:t>and</a:t>
            </a:r>
            <a:r>
              <a:rPr lang="en-AU" dirty="0"/>
              <a:t> teaching for wellbeing and academic mastery – Mathew White and Margaret Kern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725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B8985F8-AE29-4FD8-A493-B4A51D3FB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25297"/>
              </p:ext>
            </p:extLst>
          </p:nvPr>
        </p:nvGraphicFramePr>
        <p:xfrm>
          <a:off x="2149929" y="1852748"/>
          <a:ext cx="756557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5570">
                  <a:extLst>
                    <a:ext uri="{9D8B030D-6E8A-4147-A177-3AD203B41FA5}">
                      <a16:colId xmlns:a16="http://schemas.microsoft.com/office/drawing/2014/main" val="477931428"/>
                    </a:ext>
                  </a:extLst>
                </a:gridCol>
              </a:tblGrid>
              <a:tr h="924560">
                <a:tc>
                  <a:txBody>
                    <a:bodyPr/>
                    <a:lstStyle/>
                    <a:p>
                      <a:r>
                        <a:rPr lang="en-AU" sz="4000" dirty="0"/>
                        <a:t>Workshop Objectives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08019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why students prone to perfectionism often avoid taking risks due to a fear of failure. An introduction to context.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743061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how to use explicit and implicit practice to support students in changing mindset.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076265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 insight into classroom practice that seeks to highlight and embrace failure as an opportunity for learning.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912351"/>
                  </a:ext>
                </a:extLst>
              </a:tr>
            </a:tbl>
          </a:graphicData>
        </a:graphic>
      </p:graphicFrame>
      <p:pic>
        <p:nvPicPr>
          <p:cNvPr id="15" name="Graphic 14" descr="Bullseye">
            <a:extLst>
              <a:ext uri="{FF2B5EF4-FFF2-40B4-BE49-F238E27FC236}">
                <a16:creationId xmlns:a16="http://schemas.microsoft.com/office/drawing/2014/main" id="{3350F38F-93B9-47CB-A439-804761E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4203" y="443624"/>
            <a:ext cx="2237939" cy="22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4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783DE08-63A6-4A5B-956E-F0FA2DB431E2}"/>
              </a:ext>
            </a:extLst>
          </p:cNvPr>
          <p:cNvSpPr/>
          <p:nvPr/>
        </p:nvSpPr>
        <p:spPr>
          <a:xfrm>
            <a:off x="7636329" y="647700"/>
            <a:ext cx="2830285" cy="33038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775EC2-C0E9-4927-8A76-E1CF8D2C02EC}"/>
              </a:ext>
            </a:extLst>
          </p:cNvPr>
          <p:cNvSpPr txBox="1"/>
          <p:nvPr/>
        </p:nvSpPr>
        <p:spPr>
          <a:xfrm>
            <a:off x="1783935" y="1217762"/>
            <a:ext cx="2662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>
              <a:latin typeface="+mj-lt"/>
            </a:endParaRPr>
          </a:p>
          <a:p>
            <a:r>
              <a:rPr lang="en-AU" sz="2400" dirty="0">
                <a:latin typeface="+mj-lt"/>
              </a:rPr>
              <a:t>All Hallows’ School</a:t>
            </a:r>
          </a:p>
          <a:p>
            <a:r>
              <a:rPr lang="en-AU" sz="2400" dirty="0">
                <a:latin typeface="+mj-lt"/>
              </a:rPr>
              <a:t>All Girls School </a:t>
            </a:r>
          </a:p>
          <a:p>
            <a:r>
              <a:rPr lang="en-AU" sz="2400" dirty="0">
                <a:latin typeface="+mj-lt"/>
              </a:rPr>
              <a:t>1550 Students</a:t>
            </a:r>
          </a:p>
          <a:p>
            <a:r>
              <a:rPr lang="en-AU" sz="2400" dirty="0">
                <a:latin typeface="+mj-lt"/>
              </a:rPr>
              <a:t>Steeped in Mercy Tradition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C0B76E-FFDB-4042-AF2F-65D0FDAF1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100" y="395430"/>
            <a:ext cx="1326696" cy="1644664"/>
          </a:xfrm>
          <a:prstGeom prst="rect">
            <a:avLst/>
          </a:prstGeom>
        </p:spPr>
      </p:pic>
      <p:pic>
        <p:nvPicPr>
          <p:cNvPr id="10" name="Graphic 9" descr="Woman">
            <a:extLst>
              <a:ext uri="{FF2B5EF4-FFF2-40B4-BE49-F238E27FC236}">
                <a16:creationId xmlns:a16="http://schemas.microsoft.com/office/drawing/2014/main" id="{E1250142-7CC0-4FC8-BBD3-2668677AF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78" y="1374845"/>
            <a:ext cx="1918802" cy="191880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579771C-7931-47E2-9866-BAEA3DA3C90D}"/>
              </a:ext>
            </a:extLst>
          </p:cNvPr>
          <p:cNvSpPr/>
          <p:nvPr/>
        </p:nvSpPr>
        <p:spPr>
          <a:xfrm>
            <a:off x="4720802" y="1729462"/>
            <a:ext cx="2583245" cy="747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0E835-808C-4210-95F6-EF538FE4AC1D}"/>
              </a:ext>
            </a:extLst>
          </p:cNvPr>
          <p:cNvSpPr txBox="1"/>
          <p:nvPr/>
        </p:nvSpPr>
        <p:spPr>
          <a:xfrm>
            <a:off x="7932175" y="764323"/>
            <a:ext cx="2291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i="1" u="sng" dirty="0">
                <a:latin typeface="+mj-lt"/>
              </a:rPr>
              <a:t>School Values</a:t>
            </a:r>
          </a:p>
          <a:p>
            <a:r>
              <a:rPr lang="en-AU" sz="2800" i="1" dirty="0">
                <a:latin typeface="+mj-lt"/>
              </a:rPr>
              <a:t>Respect </a:t>
            </a:r>
          </a:p>
          <a:p>
            <a:r>
              <a:rPr lang="en-AU" sz="2800" i="1" dirty="0">
                <a:latin typeface="+mj-lt"/>
              </a:rPr>
              <a:t>Compassion </a:t>
            </a:r>
          </a:p>
          <a:p>
            <a:r>
              <a:rPr lang="en-AU" sz="2800" i="1" dirty="0">
                <a:latin typeface="+mj-lt"/>
              </a:rPr>
              <a:t>Integrity </a:t>
            </a:r>
          </a:p>
          <a:p>
            <a:r>
              <a:rPr lang="en-AU" sz="2800" i="1" dirty="0">
                <a:latin typeface="+mj-lt"/>
              </a:rPr>
              <a:t>Justice </a:t>
            </a:r>
          </a:p>
          <a:p>
            <a:r>
              <a:rPr lang="en-AU" sz="2800" i="1" dirty="0">
                <a:latin typeface="+mj-lt"/>
              </a:rPr>
              <a:t>Joy </a:t>
            </a:r>
          </a:p>
          <a:p>
            <a:r>
              <a:rPr lang="en-AU" sz="2800" i="1" dirty="0">
                <a:latin typeface="+mj-lt"/>
              </a:rPr>
              <a:t>Service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C256CC-36E2-4A0B-A78F-E1DEEF5869EB}"/>
              </a:ext>
            </a:extLst>
          </p:cNvPr>
          <p:cNvSpPr txBox="1"/>
          <p:nvPr/>
        </p:nvSpPr>
        <p:spPr>
          <a:xfrm>
            <a:off x="781050" y="4347213"/>
            <a:ext cx="10629900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b="1" u="sng" dirty="0">
                <a:latin typeface="+mj-lt"/>
              </a:rPr>
              <a:t>Academic values </a:t>
            </a:r>
            <a:r>
              <a:rPr lang="en-AU" sz="3600" dirty="0">
                <a:latin typeface="+mj-lt"/>
              </a:rPr>
              <a:t>are based on assessment and subsequently performance. </a:t>
            </a:r>
          </a:p>
        </p:txBody>
      </p:sp>
    </p:spTree>
    <p:extLst>
      <p:ext uri="{BB962C8B-B14F-4D97-AF65-F5344CB8AC3E}">
        <p14:creationId xmlns:p14="http://schemas.microsoft.com/office/powerpoint/2010/main" val="127223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60B2F88-7D46-4466-AC51-239644D56F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511888"/>
              </p:ext>
            </p:extLst>
          </p:nvPr>
        </p:nvGraphicFramePr>
        <p:xfrm>
          <a:off x="1806324" y="8990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351E0B2-9D15-4985-A887-A9CAB090A4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53" y="540295"/>
            <a:ext cx="3784183" cy="19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7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8516CE-0F29-4F11-8FB7-5D646AC3F35B}"/>
              </a:ext>
            </a:extLst>
          </p:cNvPr>
          <p:cNvSpPr txBox="1"/>
          <p:nvPr/>
        </p:nvSpPr>
        <p:spPr>
          <a:xfrm>
            <a:off x="457199" y="1556656"/>
            <a:ext cx="8327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Explicit Teaching – Understanding the Learning Process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7CCAF-602A-4E35-9D73-5B97D969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56" y="2355779"/>
            <a:ext cx="3638288" cy="37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8516CE-0F29-4F11-8FB7-5D646AC3F35B}"/>
              </a:ext>
            </a:extLst>
          </p:cNvPr>
          <p:cNvSpPr txBox="1"/>
          <p:nvPr/>
        </p:nvSpPr>
        <p:spPr>
          <a:xfrm>
            <a:off x="457199" y="1556656"/>
            <a:ext cx="8327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Strategy: The Learning Pit </a:t>
            </a:r>
          </a:p>
        </p:txBody>
      </p:sp>
      <p:pic>
        <p:nvPicPr>
          <p:cNvPr id="2050" name="Picture 2" descr="Image result for the learning pit">
            <a:extLst>
              <a:ext uri="{FF2B5EF4-FFF2-40B4-BE49-F238E27FC236}">
                <a16:creationId xmlns:a16="http://schemas.microsoft.com/office/drawing/2014/main" id="{B60FDDC8-CA42-4A6C-8022-D5DBB407A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21" y="2257507"/>
            <a:ext cx="6858000" cy="38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6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D0DC8B-6530-4ED3-984D-7512BCFEBEF1}"/>
              </a:ext>
            </a:extLst>
          </p:cNvPr>
          <p:cNvSpPr txBox="1"/>
          <p:nvPr/>
        </p:nvSpPr>
        <p:spPr>
          <a:xfrm>
            <a:off x="3211772" y="408165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Examples- The Learning Pit in Action – Year 11 Accounting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61853-384F-4900-ABE8-A6295C4CC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12" y="1166967"/>
            <a:ext cx="4163573" cy="23156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AD1382-795A-441E-AFC8-2BAD4E1364C5}"/>
              </a:ext>
            </a:extLst>
          </p:cNvPr>
          <p:cNvSpPr/>
          <p:nvPr/>
        </p:nvSpPr>
        <p:spPr>
          <a:xfrm>
            <a:off x="273846" y="3586820"/>
            <a:ext cx="44390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>
                <a:latin typeface="Arial Narrow" panose="020B0606020202030204" pitchFamily="34" charset="0"/>
              </a:rPr>
              <a:t>“I feel I am in the learning pit, stuck between having a go and problem solving. This is because I have never done accounting before and I don’t know all the new terms and rules very well yet. I am interested to learn more and gain knowledge but at the same time stressed and confused.”</a:t>
            </a:r>
            <a:endParaRPr lang="en-AU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99180-FDBE-4148-8168-AF905AE44984}"/>
              </a:ext>
            </a:extLst>
          </p:cNvPr>
          <p:cNvSpPr/>
          <p:nvPr/>
        </p:nvSpPr>
        <p:spPr>
          <a:xfrm>
            <a:off x="4401403" y="117205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i="1" dirty="0">
                <a:latin typeface="Arial Narrow" panose="020B0606020202030204" pitchFamily="34" charset="0"/>
              </a:rPr>
              <a:t>“I put myself a little further forward of the learning pit as last week. I believe I was in the pit but I definitely feel I am moving forward and beginning to understand more now that I have wrapped my head around the content.”</a:t>
            </a:r>
            <a:endParaRPr lang="en-AU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8343E6-4189-4921-BFEA-5FFA1513C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940" y="2437350"/>
            <a:ext cx="4627182" cy="26067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8AB31A-FF56-43A6-B6CB-C6EFD0B4F7D1}"/>
              </a:ext>
            </a:extLst>
          </p:cNvPr>
          <p:cNvSpPr/>
          <p:nvPr/>
        </p:nvSpPr>
        <p:spPr>
          <a:xfrm>
            <a:off x="5822154" y="51645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i="1" dirty="0">
                <a:latin typeface="Arial Narrow" panose="020B0606020202030204" pitchFamily="34" charset="0"/>
              </a:rPr>
              <a:t>“I have placed myself here because yesterday I was very confused and didn’t have a clear understanding of what  to do. When I did my homework and kept working I slowly started to understand and I think if I continue to work hard and keep persevering I will slowly get out of this pit.”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46462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D0DC8B-6530-4ED3-984D-7512BCFEBEF1}"/>
              </a:ext>
            </a:extLst>
          </p:cNvPr>
          <p:cNvSpPr txBox="1"/>
          <p:nvPr/>
        </p:nvSpPr>
        <p:spPr>
          <a:xfrm>
            <a:off x="457198" y="1556656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Examples- The Learning Pit in Action – Year 11 Accounting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947763-F211-42C0-87DB-19DD8FE2C275}"/>
              </a:ext>
            </a:extLst>
          </p:cNvPr>
          <p:cNvSpPr/>
          <p:nvPr/>
        </p:nvSpPr>
        <p:spPr>
          <a:xfrm>
            <a:off x="457198" y="22371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i="1" dirty="0">
                <a:latin typeface="Arial Narrow" panose="020B0606020202030204" pitchFamily="34" charset="0"/>
              </a:rPr>
              <a:t>“If I try and make more time to focus more on the homework and study more on the types of accounts and the equations. </a:t>
            </a:r>
          </a:p>
          <a:p>
            <a:r>
              <a:rPr lang="en-AU" i="1" dirty="0">
                <a:latin typeface="Arial Narrow" panose="020B0606020202030204" pitchFamily="34" charset="0"/>
              </a:rPr>
              <a:t>Get my brother to tutor me on things I am confused about.”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3298E-F41E-4376-B10C-3E665F65B684}"/>
              </a:ext>
            </a:extLst>
          </p:cNvPr>
          <p:cNvSpPr/>
          <p:nvPr/>
        </p:nvSpPr>
        <p:spPr>
          <a:xfrm>
            <a:off x="5647898" y="47781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i="1" dirty="0">
                <a:latin typeface="Arial Narrow" panose="020B0606020202030204" pitchFamily="34" charset="0"/>
              </a:rPr>
              <a:t>“To help myself out of the pit I plan to look individually at each concept and work to understand its purpose and why it is used. I can also look over and complete all activities, making sure to check my answers and, understand the ones I got wrong.”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D3447-CACA-44D9-84E3-58271B2DD839}"/>
              </a:ext>
            </a:extLst>
          </p:cNvPr>
          <p:cNvSpPr txBox="1"/>
          <p:nvPr/>
        </p:nvSpPr>
        <p:spPr>
          <a:xfrm>
            <a:off x="3425586" y="3555241"/>
            <a:ext cx="959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ACTION PLANS</a:t>
            </a:r>
          </a:p>
        </p:txBody>
      </p:sp>
    </p:spTree>
    <p:extLst>
      <p:ext uri="{BB962C8B-B14F-4D97-AF65-F5344CB8AC3E}">
        <p14:creationId xmlns:p14="http://schemas.microsoft.com/office/powerpoint/2010/main" val="97325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D0DC8B-6530-4ED3-984D-7512BCFEBEF1}"/>
              </a:ext>
            </a:extLst>
          </p:cNvPr>
          <p:cNvSpPr txBox="1"/>
          <p:nvPr/>
        </p:nvSpPr>
        <p:spPr>
          <a:xfrm>
            <a:off x="3156856" y="402770"/>
            <a:ext cx="8327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Implicit Teaching – Understanding of current teaching practice and values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4254B-FE0C-42AC-887B-2FA038D7EDF1}"/>
              </a:ext>
            </a:extLst>
          </p:cNvPr>
          <p:cNvSpPr txBox="1"/>
          <p:nvPr/>
        </p:nvSpPr>
        <p:spPr>
          <a:xfrm>
            <a:off x="1868524" y="2831966"/>
            <a:ext cx="78812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latin typeface="+mj-lt"/>
              </a:rPr>
              <a:t>What role does assessment play in your classroom?</a:t>
            </a:r>
          </a:p>
          <a:p>
            <a:pPr algn="ctr"/>
            <a:endParaRPr lang="en-AU" sz="4400" dirty="0">
              <a:latin typeface="+mj-lt"/>
            </a:endParaRPr>
          </a:p>
          <a:p>
            <a:pPr algn="ctr"/>
            <a:r>
              <a:rPr lang="en-AU" sz="4400" b="1" dirty="0">
                <a:solidFill>
                  <a:srgbClr val="FF0000"/>
                </a:solidFill>
                <a:latin typeface="+mj-lt"/>
              </a:rPr>
              <a:t>Think- </a:t>
            </a:r>
            <a:r>
              <a:rPr lang="en-AU" sz="4400" b="1" dirty="0">
                <a:solidFill>
                  <a:schemeClr val="accent2"/>
                </a:solidFill>
                <a:latin typeface="+mj-lt"/>
              </a:rPr>
              <a:t>Pair</a:t>
            </a:r>
            <a:r>
              <a:rPr lang="en-AU" sz="4400" b="1" dirty="0">
                <a:solidFill>
                  <a:schemeClr val="accent1"/>
                </a:solidFill>
                <a:latin typeface="+mj-lt"/>
              </a:rPr>
              <a:t>-Share</a:t>
            </a:r>
            <a:r>
              <a:rPr lang="en-AU" sz="44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4609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789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Office Theme</vt:lpstr>
      <vt:lpstr>Flourishing Through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Marita Hayes-Brown</dc:creator>
  <cp:lastModifiedBy>Stephanie Langley</cp:lastModifiedBy>
  <cp:revision>15</cp:revision>
  <dcterms:created xsi:type="dcterms:W3CDTF">2017-10-13T00:03:39Z</dcterms:created>
  <dcterms:modified xsi:type="dcterms:W3CDTF">2018-07-14T00:02:28Z</dcterms:modified>
</cp:coreProperties>
</file>